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94" r:id="rId1"/>
  </p:sldMasterIdLst>
  <p:notesMasterIdLst>
    <p:notesMasterId r:id="rId35"/>
  </p:notesMasterIdLst>
  <p:handoutMasterIdLst>
    <p:handoutMasterId r:id="rId36"/>
  </p:handoutMasterIdLst>
  <p:sldIdLst>
    <p:sldId id="256" r:id="rId2"/>
    <p:sldId id="297" r:id="rId3"/>
    <p:sldId id="298" r:id="rId4"/>
    <p:sldId id="258" r:id="rId5"/>
    <p:sldId id="257" r:id="rId6"/>
    <p:sldId id="262" r:id="rId7"/>
    <p:sldId id="269" r:id="rId8"/>
    <p:sldId id="273" r:id="rId9"/>
    <p:sldId id="263" r:id="rId10"/>
    <p:sldId id="299" r:id="rId11"/>
    <p:sldId id="282" r:id="rId12"/>
    <p:sldId id="264" r:id="rId13"/>
    <p:sldId id="265" r:id="rId14"/>
    <p:sldId id="301" r:id="rId15"/>
    <p:sldId id="259" r:id="rId16"/>
    <p:sldId id="284" r:id="rId17"/>
    <p:sldId id="285" r:id="rId18"/>
    <p:sldId id="286" r:id="rId19"/>
    <p:sldId id="290" r:id="rId20"/>
    <p:sldId id="270" r:id="rId21"/>
    <p:sldId id="288" r:id="rId22"/>
    <p:sldId id="267" r:id="rId23"/>
    <p:sldId id="291" r:id="rId24"/>
    <p:sldId id="260" r:id="rId25"/>
    <p:sldId id="275" r:id="rId26"/>
    <p:sldId id="292" r:id="rId27"/>
    <p:sldId id="268" r:id="rId28"/>
    <p:sldId id="293" r:id="rId29"/>
    <p:sldId id="271" r:id="rId30"/>
    <p:sldId id="272" r:id="rId31"/>
    <p:sldId id="277" r:id="rId32"/>
    <p:sldId id="276" r:id="rId33"/>
    <p:sldId id="278" r:id="rId34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&amp; Opening" id="{1C05A821-4D56-4545-8431-3856ACB064D0}">
          <p14:sldIdLst>
            <p14:sldId id="256"/>
            <p14:sldId id="297"/>
            <p14:sldId id="298"/>
            <p14:sldId id="258"/>
            <p14:sldId id="257"/>
            <p14:sldId id="262"/>
            <p14:sldId id="269"/>
            <p14:sldId id="273"/>
            <p14:sldId id="263"/>
            <p14:sldId id="299"/>
            <p14:sldId id="282"/>
            <p14:sldId id="264"/>
            <p14:sldId id="265"/>
            <p14:sldId id="301"/>
            <p14:sldId id="259"/>
            <p14:sldId id="284"/>
            <p14:sldId id="285"/>
            <p14:sldId id="286"/>
            <p14:sldId id="290"/>
            <p14:sldId id="270"/>
            <p14:sldId id="288"/>
            <p14:sldId id="267"/>
            <p14:sldId id="291"/>
            <p14:sldId id="260"/>
            <p14:sldId id="275"/>
            <p14:sldId id="292"/>
            <p14:sldId id="268"/>
            <p14:sldId id="293"/>
            <p14:sldId id="271"/>
            <p14:sldId id="272"/>
            <p14:sldId id="277"/>
            <p14:sldId id="276"/>
            <p14:sldId id="27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900"/>
    <a:srgbClr val="4472C4"/>
    <a:srgbClr val="ED4F35"/>
    <a:srgbClr val="EEEEEE"/>
    <a:srgbClr val="EDEDED"/>
    <a:srgbClr val="1A1A1A"/>
    <a:srgbClr val="BBA1CB"/>
    <a:srgbClr val="EEEEEC"/>
    <a:srgbClr val="4590CF"/>
    <a:srgbClr val="5ABF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6725"/>
    <p:restoredTop sz="94648"/>
  </p:normalViewPr>
  <p:slideViewPr>
    <p:cSldViewPr snapToGrid="0">
      <p:cViewPr varScale="1">
        <p:scale>
          <a:sx n="117" d="100"/>
          <a:sy n="117" d="100"/>
        </p:scale>
        <p:origin x="872" y="168"/>
      </p:cViewPr>
      <p:guideLst/>
    </p:cSldViewPr>
  </p:slideViewPr>
  <p:outlineViewPr>
    <p:cViewPr>
      <p:scale>
        <a:sx n="33" d="100"/>
        <a:sy n="33" d="100"/>
      </p:scale>
      <p:origin x="0" y="-76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292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650336B-12E5-BB6E-5C4E-38D06D59C95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93E5F3-9F49-86D0-EB54-260D1F65C2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FE3BE1-ABC7-3E4B-8265-A20383CF55C4}" type="datetimeFigureOut">
              <a:rPr lang="en-US" smtClean="0"/>
              <a:t>4/25/25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71C2D4-374B-C8BA-4971-00214AEAB1A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D46051-73C9-8C0F-D008-CBB74A6D815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25750-B134-AF40-B151-1CEC36424B3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7762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96EECF-FD99-A744-8580-A76BF8074EEB}" type="datetimeFigureOut">
              <a:rPr lang="en-US" smtClean="0"/>
              <a:t>4/25/25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E8F980-1C33-064A-944F-196D9E4FD11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618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E8F980-1C33-064A-944F-196D9E4FD11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7464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E8F980-1C33-064A-944F-196D9E4FD11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30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E8F980-1C33-064A-944F-196D9E4FD11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401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E8F980-1C33-064A-944F-196D9E4FD11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9267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E8F980-1C33-064A-944F-196D9E4FD11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5554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E8F980-1C33-064A-944F-196D9E4FD11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7590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E8F980-1C33-064A-944F-196D9E4FD11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2080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E8F980-1C33-064A-944F-196D9E4FD114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259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F99BF9-AB03-CA31-D464-4AA8295C74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BBFA9BA-86DB-B2BB-9440-11CEA8DC6D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0E69F57-D286-488D-48E3-951DD59D0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4/25/25</a:t>
            </a:fld>
            <a:endParaRPr lang="en-U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ED540DA-B6A4-3A6A-9CAD-F8634821F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7DD0B4F-176F-9FBD-032F-08A437F6F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335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F6E918-EE04-753A-49E3-9FF73D347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3A8E385-A8A3-24A5-2D6E-E1D0CE439E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7B4C912-BBFC-DA0E-0454-8570DDF1F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4/25/25</a:t>
            </a:fld>
            <a:endParaRPr lang="en-U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AC14FC2-87A0-DB51-2519-48301D6AB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73AB87A-B559-CEF5-55FD-1D504B511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3664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7406A61-E7A0-41C7-5E7D-EE600930ED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A297B7D-B89C-AC37-43EE-9B6CF16C27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0A3F82B-1552-B024-36D4-6EB830055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4/25/25</a:t>
            </a:fld>
            <a:endParaRPr lang="en-U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4214BBA-E2B3-AED3-C299-20E802C68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4C1D49-4D4D-66F4-1AF0-A9662965A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4047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BBF2FB2-E6B2-1ECB-67B1-0D22ECE1B216}"/>
              </a:ext>
            </a:extLst>
          </p:cNvPr>
          <p:cNvSpPr/>
          <p:nvPr userDrawn="1"/>
        </p:nvSpPr>
        <p:spPr>
          <a:xfrm>
            <a:off x="0" y="3635209"/>
            <a:ext cx="12192000" cy="3222791"/>
          </a:xfrm>
          <a:prstGeom prst="rect">
            <a:avLst/>
          </a:prstGeom>
          <a:solidFill>
            <a:srgbClr val="FF59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08FAE51C-36FA-5045-8985-E4FB7E73890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665261" y="814040"/>
            <a:ext cx="4526739" cy="6043959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2E1F25-4931-F9F5-104D-489F14CDCB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3230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825AB737-1F2C-9B46-B70D-477B3A8B4AF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19767" y="894387"/>
            <a:ext cx="7198387" cy="3724475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EBD5BE1-4578-A94B-B1B4-1DE5B9A65C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0"/>
                    </a14:imgEffect>
                    <a14:imgEffect>
                      <a14:brightnessContrast bright="-14000" contrast="-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5083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7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133">
          <p15:clr>
            <a:srgbClr val="FBAE40"/>
          </p15:clr>
        </p15:guide>
        <p15:guide id="4" pos="302">
          <p15:clr>
            <a:srgbClr val="FBAE40"/>
          </p15:clr>
        </p15:guide>
        <p15:guide id="5" pos="7378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77FC8A7-646E-6586-B9E8-33DC4F8BCD40}"/>
              </a:ext>
            </a:extLst>
          </p:cNvPr>
          <p:cNvSpPr/>
          <p:nvPr userDrawn="1"/>
        </p:nvSpPr>
        <p:spPr>
          <a:xfrm>
            <a:off x="6354304" y="0"/>
            <a:ext cx="5837695" cy="6858000"/>
          </a:xfrm>
          <a:prstGeom prst="rect">
            <a:avLst/>
          </a:prstGeom>
          <a:solidFill>
            <a:srgbClr val="FF5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08FAE51C-36FA-5045-8985-E4FB7E73890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3429000"/>
            <a:ext cx="6354304" cy="3428992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AA759CE-F541-5968-CF47-FC73E3742A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0"/>
                    </a14:imgEffect>
                    <a14:imgEffect>
                      <a14:brightnessContrast bright="-14000" contrast="-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9192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08FAE51C-36FA-5045-8985-E4FB7E73890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0076328" y="652980"/>
            <a:ext cx="1636246" cy="1444761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</p:spTree>
    <p:extLst>
      <p:ext uri="{BB962C8B-B14F-4D97-AF65-F5344CB8AC3E}">
        <p14:creationId xmlns:p14="http://schemas.microsoft.com/office/powerpoint/2010/main" val="3226024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08FAE51C-36FA-5045-8985-E4FB7E73890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9425" y="488570"/>
            <a:ext cx="11233150" cy="3293018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</p:spTree>
    <p:extLst>
      <p:ext uri="{BB962C8B-B14F-4D97-AF65-F5344CB8AC3E}">
        <p14:creationId xmlns:p14="http://schemas.microsoft.com/office/powerpoint/2010/main" val="18466964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08FAE51C-36FA-5045-8985-E4FB7E73890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9425" y="3656862"/>
            <a:ext cx="11233150" cy="2904274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7A55F65-9A73-80CA-1248-B421EB2906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81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Slide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08FAE51C-36FA-5045-8985-E4FB7E73890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9425" y="557938"/>
            <a:ext cx="6192308" cy="4523493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C8EB10B-49A8-AADA-D375-04D7B4A30C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077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Slide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08FAE51C-36FA-5045-8985-E4FB7E73890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2934" y="3428998"/>
            <a:ext cx="6028952" cy="3429002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100AFEE-095F-98F4-31FE-E595B7FD08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7802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44416B-965D-53BA-AB59-086845FF9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D960CBD-2E78-87F8-BAE9-3A7526B1FD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F27CB6-F204-8645-EABF-A48BBB7E5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4/25/25</a:t>
            </a:fld>
            <a:endParaRPr lang="en-U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0C262F-7464-3E31-D681-B3DE14B45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497A542-E735-DFEE-C5A8-9F7C02868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0329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Slide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08FAE51C-36FA-5045-8985-E4FB7E73890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36558" y="2516154"/>
            <a:ext cx="2109851" cy="2722098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F8D47EBC-7E7C-B945-A790-C43144D775E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672902" y="2516154"/>
            <a:ext cx="2109851" cy="2722098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9B20B7E1-71BF-F746-B349-F1921D9BBC0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409246" y="2516154"/>
            <a:ext cx="2109851" cy="2722098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06EDA762-6D78-E741-98F6-A5BEA679FC7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45591" y="2516154"/>
            <a:ext cx="2109851" cy="2722098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2E52AFC-4EDF-CDF9-6E3B-D5CBDC1272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204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Slide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825AB737-1F2C-9B46-B70D-477B3A8B4AF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54303" y="1"/>
            <a:ext cx="5837696" cy="3428999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A046A4D-7C7F-B36F-7A00-D388F936F4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0"/>
                    </a14:imgEffect>
                    <a14:imgEffect>
                      <a14:brightnessContrast bright="-14000" contrast="-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5650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7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133">
          <p15:clr>
            <a:srgbClr val="FBAE40"/>
          </p15:clr>
        </p15:guide>
        <p15:guide id="4" pos="302">
          <p15:clr>
            <a:srgbClr val="FBAE40"/>
          </p15:clr>
        </p15:guide>
        <p15:guide id="5" pos="7378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Slide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06EDA762-6D78-E741-98F6-A5BEA679FC7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725197" y="794322"/>
            <a:ext cx="5009320" cy="5766814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EC18950C-72DB-B089-EFF1-3BD6024E6A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540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825AB737-1F2C-9B46-B70D-477B3A8B4AF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818819"/>
            <a:ext cx="5616574" cy="3265345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58A75E2-6D0F-6743-BACD-56F78D17541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79426" y="4402758"/>
            <a:ext cx="1891242" cy="1843475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F801BE2-DE7D-9169-4801-9D97AD521F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0"/>
                    </a14:imgEffect>
                    <a14:imgEffect>
                      <a14:brightnessContrast bright="-14000" contrast="-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5455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7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133">
          <p15:clr>
            <a:srgbClr val="FBAE40"/>
          </p15:clr>
        </p15:guide>
        <p15:guide id="4" pos="302">
          <p15:clr>
            <a:srgbClr val="FBAE40"/>
          </p15:clr>
        </p15:guide>
        <p15:guide id="5" pos="7378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Slide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CBD65D3-0788-EC48-A1C3-E451552D2E8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79425" y="914409"/>
            <a:ext cx="4600575" cy="5435351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06EDA762-6D78-E741-98F6-A5BEA679FC7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821333" y="4049518"/>
            <a:ext cx="1891242" cy="2300242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A825035-9870-F9B4-3B7D-F0D3AE9475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273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Slide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6B690870-9F14-284F-802B-A91A7E2D42A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561392" y="757521"/>
            <a:ext cx="3180780" cy="4411695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E25FB785-0EAB-3247-A95B-C06A9236759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520408" y="3007767"/>
            <a:ext cx="3180780" cy="2161449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CBD65D3-0788-EC48-A1C3-E451552D2E8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79423" y="3007767"/>
            <a:ext cx="3180780" cy="2161449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214AFC4-FC76-5723-DA25-71DE75FF35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5183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Slide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CBD65D3-0788-EC48-A1C3-E451552D2E8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-2" y="0"/>
            <a:ext cx="12192001" cy="3464963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42F548B-82C9-D0FD-A651-159EA06124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0"/>
                    </a14:imgEffect>
                    <a14:imgEffect>
                      <a14:brightnessContrast bright="-14000" contrast="-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5742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Slide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825AB737-1F2C-9B46-B70D-477B3A8B4AF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044548" y="848664"/>
            <a:ext cx="7668026" cy="2824883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58A75E2-6D0F-6743-BACD-56F78D17541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34556" y="4517137"/>
            <a:ext cx="3478018" cy="1837726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27D785E-1424-D309-B680-8AA95FC271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0"/>
                    </a14:imgEffect>
                    <a14:imgEffect>
                      <a14:brightnessContrast bright="-14000" contrast="-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2617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7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133">
          <p15:clr>
            <a:srgbClr val="FBAE40"/>
          </p15:clr>
        </p15:guide>
        <p15:guide id="4" pos="302">
          <p15:clr>
            <a:srgbClr val="FBAE40"/>
          </p15:clr>
        </p15:guide>
        <p15:guide id="5" pos="7378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Slide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CBD65D3-0788-EC48-A1C3-E451552D2E8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-1" y="0"/>
            <a:ext cx="6096000" cy="6830207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9DB0DDB-B939-3952-064D-EB94E87B57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3386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Slide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CBD65D3-0788-EC48-A1C3-E451552D2E8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635653" y="835651"/>
            <a:ext cx="4184872" cy="5565149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D746CBE-4E6C-8C5F-399D-237FBB64EF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7361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ADD29C-C5F5-2312-0B94-A312C263B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B248BA0-DF8B-2865-2A37-639A236FF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9568380-7D09-6472-EF49-D01BB32C0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4/25/25</a:t>
            </a:fld>
            <a:endParaRPr lang="en-U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113382E-B9ED-0DF0-9376-828C30E03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F99F45-2448-1012-8E7E-344644B95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4940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825AB737-1F2C-9B46-B70D-477B3A8B4AF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939246" y="1910444"/>
            <a:ext cx="5616574" cy="4947556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95BF8E3-95B7-4FB3-DA78-0EF8A7B915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0"/>
                    </a14:imgEffect>
                    <a14:imgEffect>
                      <a14:brightnessContrast bright="-14000" contrast="-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7732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7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133">
          <p15:clr>
            <a:srgbClr val="FBAE40"/>
          </p15:clr>
        </p15:guide>
        <p15:guide id="4" pos="302">
          <p15:clr>
            <a:srgbClr val="FBAE40"/>
          </p15:clr>
        </p15:guide>
        <p15:guide id="5" pos="7378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Slide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296D404-4B7B-A849-A7E1-F122A580F3E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04861" y="3058789"/>
            <a:ext cx="3997302" cy="3289916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CBD65D3-0788-EC48-A1C3-E451552D2E8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754609" y="773701"/>
            <a:ext cx="2832531" cy="4048573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0AA5452-7A8D-272F-6FCD-280B6A031F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4559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le Slide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CBD65D3-0788-EC48-A1C3-E451552D2E8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740091" y="1"/>
            <a:ext cx="6451910" cy="6857998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4063DE8-CE04-58BC-EE32-AB2E07A9D4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0"/>
                    </a14:imgEffect>
                    <a14:imgEffect>
                      <a14:brightnessContrast bright="-14000" contrast="-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8967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Slide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CE8E5BFF-3924-1244-B975-1D610905E8D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0063604" y="783782"/>
            <a:ext cx="1638659" cy="2006445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825AB737-1F2C-9B46-B70D-477B3A8B4AF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3429000"/>
            <a:ext cx="6354304" cy="3459270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1387DEC-31F9-79BB-254D-7C01BF8446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0"/>
                    </a14:imgEffect>
                    <a14:imgEffect>
                      <a14:brightnessContrast bright="-14000" contrast="-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8357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7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133">
          <p15:clr>
            <a:srgbClr val="FBAE40"/>
          </p15:clr>
        </p15:guide>
        <p15:guide id="4" pos="302">
          <p15:clr>
            <a:srgbClr val="FBAE40"/>
          </p15:clr>
        </p15:guide>
        <p15:guide id="5" pos="7378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46F71C80-6F0F-7189-EA0B-FA76F63C7A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154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CBD65D3-0788-EC48-A1C3-E451552D2E8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11219" y="947372"/>
            <a:ext cx="5837695" cy="5910627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445BE7A-2F93-5074-5CE4-009CE19A7A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0884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itle Slide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86D1715F-49B9-B24D-95C0-CA75237C712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653590" y="2672097"/>
            <a:ext cx="3137934" cy="1944315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EAA79052-579A-5F43-88D4-7933FBC10DB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578764" y="2672097"/>
            <a:ext cx="3137934" cy="1944315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CBD65D3-0788-EC48-A1C3-E451552D2E8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79426" y="2672097"/>
            <a:ext cx="3137934" cy="1944315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457F79A-A043-6852-D7CD-EAEE5BF091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257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Slide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86D1715F-49B9-B24D-95C0-CA75237C712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0140572" y="4127106"/>
            <a:ext cx="2051428" cy="2213274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CBD65D3-0788-EC48-A1C3-E451552D2E8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-1" y="646697"/>
            <a:ext cx="4425043" cy="3480409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1118BCA-9E98-8601-078D-76B10606AC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0"/>
                    </a14:imgEffect>
                    <a14:imgEffect>
                      <a14:brightnessContrast bright="-14000" contrast="-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6420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Title Slide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7870DC9F-67BB-0A48-A408-1E878051919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419928" y="1772178"/>
            <a:ext cx="2262505" cy="2799822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B7F9B367-0FFA-3045-A127-02F8298F9FC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449808" y="1772178"/>
            <a:ext cx="2262505" cy="2799822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7C470BB2-C06D-2943-8263-03EDC3E4BAD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479687" y="1772178"/>
            <a:ext cx="2262505" cy="2799822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CBD65D3-0788-EC48-A1C3-E451552D2E8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09566" y="1772178"/>
            <a:ext cx="2262505" cy="2799822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DC7EF42-A445-3C30-8EB7-A6B6846EB1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096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Title Slide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CBD65D3-0788-EC48-A1C3-E451552D2E8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68977" y="856250"/>
            <a:ext cx="3212056" cy="3459270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9240988-0A8D-90B1-D7D1-D58E33D7E5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854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BA2246-51C9-7CC1-8D3A-BD5188B5D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286117A-CFEC-86AF-34D7-38BCDE061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48BD1FC-D3BD-06DE-038C-CA28064651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1D46DFE-CB59-2F4C-D5B0-7F04FDD27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4/25/25</a:t>
            </a:fld>
            <a:endParaRPr lang="en-US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FEDE99C-6489-8F7B-64C4-BF58BB893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C89EC06-6CE6-1BAE-4366-647F76901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71025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Title Slide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CBD65D3-0788-EC48-A1C3-E451552D2E8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179849" y="804531"/>
            <a:ext cx="3596284" cy="5008027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E12008A-7F56-7130-43E7-A4D9BD3A75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7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Title Slide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86D1715F-49B9-B24D-95C0-CA75237C712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701554" y="2762889"/>
            <a:ext cx="5865910" cy="3679747"/>
          </a:xfrm>
          <a:prstGeom prst="rect">
            <a:avLst/>
          </a:prstGeom>
          <a:gradFill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</a:gra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Add Image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70500DC-789E-CE83-5153-B604695A2E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0"/>
                    </a14:imgEffect>
                    <a14:imgEffect>
                      <a14:brightnessContrast bright="-14000" contrast="-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1331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378">
          <p15:clr>
            <a:srgbClr val="FBAE40"/>
          </p15:clr>
        </p15:guide>
        <p15:guide id="3" pos="302">
          <p15:clr>
            <a:srgbClr val="FBAE40"/>
          </p15:clr>
        </p15:guide>
        <p15:guide id="4" orient="horz" pos="187">
          <p15:clr>
            <a:srgbClr val="FBAE40"/>
          </p15:clr>
        </p15:guide>
        <p15:guide id="5" orient="horz" pos="4133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A543D4F-A0AE-92A2-03E7-954A506057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0"/>
                    </a14:imgEffect>
                    <a14:imgEffect>
                      <a14:brightnessContrast bright="-14000" contrast="-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302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7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4133" userDrawn="1">
          <p15:clr>
            <a:srgbClr val="FBAE40"/>
          </p15:clr>
        </p15:guide>
        <p15:guide id="4" pos="302" userDrawn="1">
          <p15:clr>
            <a:srgbClr val="FBAE40"/>
          </p15:clr>
        </p15:guide>
        <p15:guide id="5" pos="7378" userDrawn="1">
          <p15:clr>
            <a:srgbClr val="FBAE40"/>
          </p15:clr>
        </p15:guide>
        <p15:guide id="6" orient="horz" pos="216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98480A-70A4-D762-8B33-34BE7604D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6886570-C5A0-5161-C017-3826078AAA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1DA8F0E-AA3B-934E-B214-CA066C818F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3C1E862-4F5E-9BF1-E4F5-26E865A85F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CF07234-1E1D-7FA8-7154-E4AE240555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8F54505-CE62-FF47-EC29-79A2E660D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4/25/25</a:t>
            </a:fld>
            <a:endParaRPr lang="en-US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D1C6E50-533F-74C8-0EE0-A662C1332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1207BDC-001B-FBAC-3370-96A1CE170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82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F575E7-10ED-0CE8-FE03-3BC718DE2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EED74C7-7415-715A-FF7D-4D7AB0FD7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4/25/25</a:t>
            </a:fld>
            <a:endParaRPr lang="en-US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012C5EE-3AEC-330C-79B1-D5E978334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278DD3D-740E-2279-3301-14B206F2F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027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411ADC2-C4FA-77CE-35EF-96DAB4E43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4/25/25</a:t>
            </a:fld>
            <a:endParaRPr lang="en-US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43F1666-140B-74F4-7490-485CC6EA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DAEE17E-0DC8-B397-BDBE-178C5AEFE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292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24A1B3-0F35-07D0-11D7-BFD180758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D0B000D-D1D3-8C78-A986-87D2C6D5C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57C675D-C70C-C2D1-0B82-F8680BD66E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E314CB3-10B1-EDAE-763B-CDE8DE3F6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4/25/25</a:t>
            </a:fld>
            <a:endParaRPr lang="en-US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EF9CBCD-4ECD-32AA-F115-45052C7B0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C7534FD-B7B2-6726-274B-75006CCC9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802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86D3AD-BE69-31AD-9A6B-FE3B79690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A4477DE-43A1-AE9F-E335-862EF6E485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4CCAB9E-5BCA-12DC-EE2E-ECA28CEA9C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CFF998F-B7DC-8889-EED6-1B6052757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4/25/25</a:t>
            </a:fld>
            <a:endParaRPr lang="en-US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4931D1E-E041-F66F-E01C-035FBFC89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9FEFC3E-1204-D61C-F1A4-92FCDEB30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260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A53BC07-71DD-98E9-488E-40CF67786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 dirty="0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10A629B-C109-9F7B-1D6A-B290861E3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BA867E-828C-D19E-720C-0231A95064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4/25/25</a:t>
            </a:fld>
            <a:endParaRPr lang="en-U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DFF92F6-33C6-B70D-D4F2-14F394A008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BE44C8B-66BB-6917-68A2-61A216CFD3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732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  <p:sldLayoutId id="2147484006" r:id="rId12"/>
    <p:sldLayoutId id="2147484007" r:id="rId13"/>
    <p:sldLayoutId id="2147484008" r:id="rId14"/>
    <p:sldLayoutId id="2147484009" r:id="rId15"/>
    <p:sldLayoutId id="2147484010" r:id="rId16"/>
    <p:sldLayoutId id="2147484011" r:id="rId17"/>
    <p:sldLayoutId id="2147484012" r:id="rId18"/>
    <p:sldLayoutId id="2147484013" r:id="rId19"/>
    <p:sldLayoutId id="2147484014" r:id="rId20"/>
    <p:sldLayoutId id="2147484015" r:id="rId21"/>
    <p:sldLayoutId id="2147484016" r:id="rId22"/>
    <p:sldLayoutId id="2147484017" r:id="rId23"/>
    <p:sldLayoutId id="2147484018" r:id="rId24"/>
    <p:sldLayoutId id="2147484020" r:id="rId25"/>
    <p:sldLayoutId id="2147484021" r:id="rId26"/>
    <p:sldLayoutId id="2147484022" r:id="rId27"/>
    <p:sldLayoutId id="2147484023" r:id="rId28"/>
    <p:sldLayoutId id="2147484024" r:id="rId29"/>
    <p:sldLayoutId id="2147484025" r:id="rId30"/>
    <p:sldLayoutId id="2147484026" r:id="rId31"/>
    <p:sldLayoutId id="2147484027" r:id="rId32"/>
    <p:sldLayoutId id="2147484028" r:id="rId33"/>
    <p:sldLayoutId id="2147484029" r:id="rId34"/>
    <p:sldLayoutId id="2147484030" r:id="rId35"/>
    <p:sldLayoutId id="2147484031" r:id="rId36"/>
    <p:sldLayoutId id="2147484032" r:id="rId37"/>
    <p:sldLayoutId id="2147484034" r:id="rId38"/>
    <p:sldLayoutId id="2147484035" r:id="rId39"/>
    <p:sldLayoutId id="2147484036" r:id="rId40"/>
    <p:sldLayoutId id="2147484037" r:id="rId41"/>
    <p:sldLayoutId id="2147483724" r:id="rId4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C3C8521-0CB3-7AFD-BD0A-57FD46675E41}"/>
              </a:ext>
            </a:extLst>
          </p:cNvPr>
          <p:cNvSpPr txBox="1"/>
          <p:nvPr/>
        </p:nvSpPr>
        <p:spPr>
          <a:xfrm>
            <a:off x="448726" y="1140715"/>
            <a:ext cx="7017947" cy="2064769"/>
          </a:xfrm>
          <a:prstGeom prst="rect">
            <a:avLst/>
          </a:prstGeom>
          <a:noFill/>
        </p:spPr>
        <p:txBody>
          <a:bodyPr wrap="none" lIns="0" tIns="216000" rIns="0" bIns="0" rtlCol="0" anchor="ctr" anchorCtr="0">
            <a:spAutoFit/>
          </a:bodyPr>
          <a:lstStyle/>
          <a:p>
            <a:r>
              <a:rPr lang="en-US" sz="12000" b="1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MIDSVEL</a:t>
            </a: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863E365F-4B03-856E-B65A-70453BFBF87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0502CD-6277-C7F3-91A5-5360E562CA17}"/>
              </a:ext>
            </a:extLst>
          </p:cNvPr>
          <p:cNvSpPr txBox="1"/>
          <p:nvPr/>
        </p:nvSpPr>
        <p:spPr>
          <a:xfrm>
            <a:off x="3121018" y="4099498"/>
            <a:ext cx="36122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Manrope" pitchFamily="2" charset="0"/>
              </a:rPr>
              <a:t>PITCH DECK</a:t>
            </a:r>
            <a:br>
              <a:rPr lang="en-US" sz="2000" b="1" dirty="0">
                <a:solidFill>
                  <a:schemeClr val="bg1"/>
                </a:solidFill>
                <a:latin typeface="Manrope" pitchFamily="2" charset="0"/>
              </a:rPr>
            </a:br>
            <a:r>
              <a:rPr lang="en-US" sz="2000" b="1" dirty="0">
                <a:solidFill>
                  <a:schemeClr val="bg1"/>
                </a:solidFill>
                <a:latin typeface="Manrope" pitchFamily="2" charset="0"/>
              </a:rPr>
              <a:t>PRESENTATION TEMPLATE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01A2F2-0451-4096-DE30-1F3BCCC66A7C}"/>
              </a:ext>
            </a:extLst>
          </p:cNvPr>
          <p:cNvSpPr txBox="1"/>
          <p:nvPr/>
        </p:nvSpPr>
        <p:spPr>
          <a:xfrm>
            <a:off x="3217421" y="4804936"/>
            <a:ext cx="3981864" cy="59208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ID" sz="1400" spc="20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S</a:t>
            </a:r>
            <a:r>
              <a:rPr lang="en-ID" sz="1400" u="none" strike="noStrike" spc="20" dirty="0">
                <a:solidFill>
                  <a:schemeClr val="bg1"/>
                </a:solidFill>
                <a:effectLst/>
                <a:latin typeface="Manrope" pitchFamily="2" charset="0"/>
                <a:cs typeface="Poppins" pitchFamily="2" charset="77"/>
              </a:rPr>
              <a:t>uitable for those who want to show their business/brand in a simple and attractive way.</a:t>
            </a:r>
            <a:endParaRPr lang="en-US" sz="1400" spc="20" dirty="0">
              <a:solidFill>
                <a:schemeClr val="bg1"/>
              </a:solidFill>
              <a:latin typeface="Manrope" pitchFamily="2" charset="0"/>
              <a:cs typeface="Poppins" pitchFamily="2" charset="77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464656B-5519-C00D-501F-6AFA481D0693}"/>
              </a:ext>
            </a:extLst>
          </p:cNvPr>
          <p:cNvGrpSpPr/>
          <p:nvPr/>
        </p:nvGrpSpPr>
        <p:grpSpPr>
          <a:xfrm>
            <a:off x="803491" y="4124644"/>
            <a:ext cx="1097396" cy="1097396"/>
            <a:chOff x="10035692" y="4580164"/>
            <a:chExt cx="1039200" cy="1039200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0B6E18FA-E8B0-5F5D-CD00-A4EF8DB72680}"/>
                </a:ext>
              </a:extLst>
            </p:cNvPr>
            <p:cNvGrpSpPr/>
            <p:nvPr/>
          </p:nvGrpSpPr>
          <p:grpSpPr>
            <a:xfrm>
              <a:off x="10310777" y="4950647"/>
              <a:ext cx="489030" cy="298234"/>
              <a:chOff x="4629230" y="3588233"/>
              <a:chExt cx="489030" cy="298234"/>
            </a:xfrm>
          </p:grpSpPr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29C6BB77-9917-28FB-4542-0142CAB72893}"/>
                  </a:ext>
                </a:extLst>
              </p:cNvPr>
              <p:cNvSpPr/>
              <p:nvPr/>
            </p:nvSpPr>
            <p:spPr>
              <a:xfrm rot="5400000">
                <a:off x="4885602" y="3653809"/>
                <a:ext cx="298234" cy="167082"/>
              </a:xfrm>
              <a:custGeom>
                <a:avLst/>
                <a:gdLst>
                  <a:gd name="connsiteX0" fmla="*/ 0 w 1054100"/>
                  <a:gd name="connsiteY0" fmla="*/ 590550 h 590550"/>
                  <a:gd name="connsiteX1" fmla="*/ 527050 w 1054100"/>
                  <a:gd name="connsiteY1" fmla="*/ 0 h 590550"/>
                  <a:gd name="connsiteX2" fmla="*/ 1054100 w 1054100"/>
                  <a:gd name="connsiteY2" fmla="*/ 590550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4100" h="590550">
                    <a:moveTo>
                      <a:pt x="0" y="590550"/>
                    </a:moveTo>
                    <a:lnTo>
                      <a:pt x="527050" y="0"/>
                    </a:lnTo>
                    <a:lnTo>
                      <a:pt x="1054100" y="590550"/>
                    </a:lnTo>
                  </a:path>
                </a:pathLst>
              </a:custGeom>
              <a:noFill/>
              <a:ln w="34925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D8E11920-3CCC-F20C-4D19-F3888A038A79}"/>
                  </a:ext>
                </a:extLst>
              </p:cNvPr>
              <p:cNvSpPr/>
              <p:nvPr/>
            </p:nvSpPr>
            <p:spPr>
              <a:xfrm rot="5400000">
                <a:off x="4872846" y="3493735"/>
                <a:ext cx="1797" cy="489030"/>
              </a:xfrm>
              <a:custGeom>
                <a:avLst/>
                <a:gdLst>
                  <a:gd name="connsiteX0" fmla="*/ 0 w 6350"/>
                  <a:gd name="connsiteY0" fmla="*/ 0 h 1728470"/>
                  <a:gd name="connsiteX1" fmla="*/ 0 w 6350"/>
                  <a:gd name="connsiteY1" fmla="*/ 1728470 h 172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350" h="1728470">
                    <a:moveTo>
                      <a:pt x="0" y="0"/>
                    </a:moveTo>
                    <a:lnTo>
                      <a:pt x="0" y="1728470"/>
                    </a:lnTo>
                  </a:path>
                </a:pathLst>
              </a:custGeom>
              <a:ln w="34925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7EFF8D04-0EF3-D137-7430-51EFB291C10C}"/>
                </a:ext>
              </a:extLst>
            </p:cNvPr>
            <p:cNvSpPr/>
            <p:nvPr/>
          </p:nvSpPr>
          <p:spPr>
            <a:xfrm>
              <a:off x="10035692" y="4580164"/>
              <a:ext cx="1039200" cy="1039200"/>
            </a:xfrm>
            <a:prstGeom prst="ellipse">
              <a:avLst/>
            </a:prstGeom>
            <a:noFill/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itchFamily="2" charset="77"/>
              </a:endParaRPr>
            </a:p>
          </p:txBody>
        </p:sp>
      </p:grp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9FCDD82-E639-CD1B-B916-D1475AFDE366}"/>
              </a:ext>
            </a:extLst>
          </p:cNvPr>
          <p:cNvCxnSpPr/>
          <p:nvPr/>
        </p:nvCxnSpPr>
        <p:spPr>
          <a:xfrm>
            <a:off x="3147880" y="5679440"/>
            <a:ext cx="389693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7E72E6F3-D620-FD79-6A94-3E37C47B561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305851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C605E9B-C5F4-A241-AC61-14F7CC945ADC}"/>
              </a:ext>
            </a:extLst>
          </p:cNvPr>
          <p:cNvSpPr/>
          <p:nvPr/>
        </p:nvSpPr>
        <p:spPr>
          <a:xfrm>
            <a:off x="6354304" y="3429000"/>
            <a:ext cx="5837696" cy="3429000"/>
          </a:xfrm>
          <a:prstGeom prst="rect">
            <a:avLst/>
          </a:prstGeom>
          <a:solidFill>
            <a:srgbClr val="FF5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F928DA1-1D38-3E44-A1E0-9F527A30DB8A}"/>
              </a:ext>
            </a:extLst>
          </p:cNvPr>
          <p:cNvSpPr txBox="1"/>
          <p:nvPr/>
        </p:nvSpPr>
        <p:spPr>
          <a:xfrm>
            <a:off x="514125" y="1248213"/>
            <a:ext cx="5310749" cy="1614082"/>
          </a:xfrm>
          <a:prstGeom prst="rect">
            <a:avLst/>
          </a:prstGeom>
          <a:noFill/>
        </p:spPr>
        <p:txBody>
          <a:bodyPr wrap="none" lIns="0" tIns="108000" rIns="0" bIns="0" rtlCol="0" anchor="ctr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5400" b="1" spc="-150" dirty="0">
                <a:solidFill>
                  <a:schemeClr val="bg1"/>
                </a:solidFill>
                <a:latin typeface="HK Nova" pitchFamily="2" charset="77"/>
                <a:cs typeface="Archivo" pitchFamily="2" charset="77"/>
              </a:rPr>
              <a:t>SERVICE</a:t>
            </a:r>
            <a:br>
              <a:rPr lang="en-US" sz="5400" b="1" spc="-150" dirty="0">
                <a:solidFill>
                  <a:schemeClr val="bg1"/>
                </a:solidFill>
                <a:latin typeface="HK Nova" pitchFamily="2" charset="77"/>
                <a:cs typeface="Archivo" pitchFamily="2" charset="77"/>
              </a:rPr>
            </a:br>
            <a:r>
              <a:rPr lang="en-US" sz="5400" b="1" spc="-150" dirty="0">
                <a:solidFill>
                  <a:schemeClr val="bg1"/>
                </a:solidFill>
                <a:latin typeface="HK Nova" pitchFamily="2" charset="77"/>
                <a:cs typeface="Archivo" pitchFamily="2" charset="77"/>
              </a:rPr>
              <a:t>AND PRODUCT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13D46A3-A71D-DF42-9F63-F9DF663083BC}"/>
              </a:ext>
            </a:extLst>
          </p:cNvPr>
          <p:cNvSpPr txBox="1"/>
          <p:nvPr/>
        </p:nvSpPr>
        <p:spPr>
          <a:xfrm>
            <a:off x="479424" y="4161536"/>
            <a:ext cx="5277909" cy="10976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400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LIKE A STRAIN OF SACRED MUSIC, OR A NOBLE PICTURE, OR A PASSAGE FROM THE GRANDER POETS. IT ALWAYS DOES ONE GOOD. A PEEP AT SOME DISTANT ORB.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5F6EC5C-4E95-444C-8633-6FFCE0682390}"/>
              </a:ext>
            </a:extLst>
          </p:cNvPr>
          <p:cNvCxnSpPr>
            <a:cxnSpLocks/>
          </p:cNvCxnSpPr>
          <p:nvPr/>
        </p:nvCxnSpPr>
        <p:spPr>
          <a:xfrm>
            <a:off x="479424" y="3491066"/>
            <a:ext cx="5277909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06846F4-BBB9-7943-950C-95CCEA21244D}"/>
              </a:ext>
            </a:extLst>
          </p:cNvPr>
          <p:cNvSpPr txBox="1"/>
          <p:nvPr/>
        </p:nvSpPr>
        <p:spPr>
          <a:xfrm>
            <a:off x="9466768" y="4161536"/>
            <a:ext cx="2245808" cy="212365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sz="13800" dirty="0">
                <a:solidFill>
                  <a:schemeClr val="bg1"/>
                </a:solidFill>
                <a:latin typeface="Montserrat" pitchFamily="2" charset="77"/>
                <a:cs typeface="Poppins" pitchFamily="2" charset="77"/>
              </a:rPr>
              <a:t>02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96201B-1499-F622-813F-C41F6E38891F}"/>
              </a:ext>
            </a:extLst>
          </p:cNvPr>
          <p:cNvSpPr txBox="1"/>
          <p:nvPr/>
        </p:nvSpPr>
        <p:spPr>
          <a:xfrm>
            <a:off x="7018619" y="269165"/>
            <a:ext cx="1044141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00" b="1" i="0" dirty="0">
                <a:solidFill>
                  <a:schemeClr val="bg1"/>
                </a:solidFill>
                <a:latin typeface="Montserrat SemiBold" pitchFamily="2" charset="77"/>
              </a:rPr>
              <a:t>PAGE </a:t>
            </a:r>
            <a:fld id="{B938EAD2-04D9-174B-BE37-FB763E121FFA}" type="slidenum">
              <a:rPr lang="en-US" sz="1000" b="1" i="0" smtClean="0">
                <a:solidFill>
                  <a:schemeClr val="bg1"/>
                </a:solidFill>
                <a:latin typeface="Montserrat SemiBold" pitchFamily="2" charset="77"/>
              </a:rPr>
              <a:pPr algn="ctr"/>
              <a:t>10</a:t>
            </a:fld>
            <a:r>
              <a:rPr lang="en-US" sz="1000" b="1" i="0" dirty="0">
                <a:solidFill>
                  <a:schemeClr val="bg1"/>
                </a:solidFill>
                <a:latin typeface="Montserrat SemiBold" pitchFamily="2" charset="77"/>
              </a:rPr>
              <a:t> / 40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3CD697-8AB3-8BF3-8FCE-5A3EB273F957}"/>
              </a:ext>
            </a:extLst>
          </p:cNvPr>
          <p:cNvSpPr txBox="1"/>
          <p:nvPr/>
        </p:nvSpPr>
        <p:spPr>
          <a:xfrm>
            <a:off x="9918915" y="269165"/>
            <a:ext cx="1793660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1000" b="1" i="0" dirty="0">
                <a:solidFill>
                  <a:schemeClr val="bg1"/>
                </a:solidFill>
                <a:latin typeface="Montserrat SemiBold" pitchFamily="2" charset="77"/>
              </a:rPr>
              <a:t>PITCH DECK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89A1EF3-ED41-9BFC-763F-60F29D1A7F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30636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84FD6435-8EDF-7C4D-A43F-18D25A6AE57A}"/>
              </a:ext>
            </a:extLst>
          </p:cNvPr>
          <p:cNvSpPr txBox="1">
            <a:spLocks/>
          </p:cNvSpPr>
          <p:nvPr/>
        </p:nvSpPr>
        <p:spPr>
          <a:xfrm>
            <a:off x="479425" y="4293031"/>
            <a:ext cx="3689620" cy="2268106"/>
          </a:xfrm>
          <a:prstGeom prst="rect">
            <a:avLst/>
          </a:prstGeom>
          <a:solidFill>
            <a:srgbClr val="FF5900"/>
          </a:solidFill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2B8C5A-BC1D-E2B4-BFFC-65B4F1E3D15C}"/>
              </a:ext>
            </a:extLst>
          </p:cNvPr>
          <p:cNvSpPr txBox="1"/>
          <p:nvPr/>
        </p:nvSpPr>
        <p:spPr>
          <a:xfrm>
            <a:off x="479425" y="1349047"/>
            <a:ext cx="5349221" cy="2488351"/>
          </a:xfrm>
          <a:prstGeom prst="rect">
            <a:avLst/>
          </a:prstGeom>
          <a:noFill/>
        </p:spPr>
        <p:txBody>
          <a:bodyPr wrap="none" lIns="0" tIns="180000" rIns="0" bIns="0" rtlCol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8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SPECIAL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8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PRODUCT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C442BF-A9E7-21DA-BAF4-0FC51808FF9C}"/>
              </a:ext>
            </a:extLst>
          </p:cNvPr>
          <p:cNvSpPr txBox="1"/>
          <p:nvPr/>
        </p:nvSpPr>
        <p:spPr>
          <a:xfrm>
            <a:off x="725355" y="4595349"/>
            <a:ext cx="3147844" cy="16634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OUR THOUGHTS LIKE A STRAIN OF SACRED MUSIC, OR A NOBLE PICTURE, OR A PASSAGE FROM THE GRANDER POETS. IT ALWAYS DOES ONE GOOD. A PEEP AT SOME DISTANT ORB HAS POWER TO RAISE AND PURIFY OUR THOUGHTS LIKE A STRAIN OF SACRED MUSIC, OR A NOBLE PICTURE, OR A PASSAGE FROM THE GRANDER POETS. IT ALWAYS DOES ONE GOOD.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A206DD4-9037-5A4E-B16A-6C0BAF273529}"/>
              </a:ext>
            </a:extLst>
          </p:cNvPr>
          <p:cNvSpPr txBox="1"/>
          <p:nvPr/>
        </p:nvSpPr>
        <p:spPr>
          <a:xfrm>
            <a:off x="4641741" y="5297705"/>
            <a:ext cx="1744367" cy="862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like a strain of sacred music.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5D56ED9-09E8-514F-A80D-11EB0625EE53}"/>
              </a:ext>
            </a:extLst>
          </p:cNvPr>
          <p:cNvSpPr txBox="1"/>
          <p:nvPr/>
        </p:nvSpPr>
        <p:spPr>
          <a:xfrm>
            <a:off x="4641742" y="4534518"/>
            <a:ext cx="1835439" cy="3309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</a:rPr>
              <a:t>SPECIAL SERVICE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799C667-55BB-9A40-A21D-A25497E61126}"/>
              </a:ext>
            </a:extLst>
          </p:cNvPr>
          <p:cNvCxnSpPr>
            <a:cxnSpLocks/>
          </p:cNvCxnSpPr>
          <p:nvPr/>
        </p:nvCxnSpPr>
        <p:spPr>
          <a:xfrm>
            <a:off x="4641742" y="5081573"/>
            <a:ext cx="1769944" cy="0"/>
          </a:xfrm>
          <a:prstGeom prst="line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096D1B05-1F47-B44B-AA13-B01759D36B8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47040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40CDC348-DDF6-0742-5073-B3E9927E8510}"/>
              </a:ext>
            </a:extLst>
          </p:cNvPr>
          <p:cNvSpPr txBox="1"/>
          <p:nvPr/>
        </p:nvSpPr>
        <p:spPr>
          <a:xfrm>
            <a:off x="987275" y="2073052"/>
            <a:ext cx="4275453" cy="13841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LIKE A STRAIN OF SACRED MUSIC, OR A NOBLE PICTURE, OR A PASSAGE FROM THE GRANDER POETS. IT ALWAYS DOES ONE GOOD. A PEEP AT SOME DISTANT ORB HAS POWER TO RAISE AND PURIFY OUR THOUGHTS LIKE A STRAIN OF SACRED MUSIC. A PEEP AT SOME DISTANT ORB HAS POWER TO RAISE AND PURIFY OUR THOUGHTS LIKE A STRAIN OF SACRED MUSIC, OR A NOBLE PICTURE.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905A756-9578-DD2F-F2D2-98A8F17B0F71}"/>
              </a:ext>
            </a:extLst>
          </p:cNvPr>
          <p:cNvSpPr txBox="1"/>
          <p:nvPr/>
        </p:nvSpPr>
        <p:spPr>
          <a:xfrm>
            <a:off x="987273" y="1296368"/>
            <a:ext cx="334276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01. SINGLE PACK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8E0455-37E6-624E-8C88-541884C6383B}"/>
              </a:ext>
            </a:extLst>
          </p:cNvPr>
          <p:cNvSpPr txBox="1"/>
          <p:nvPr/>
        </p:nvSpPr>
        <p:spPr>
          <a:xfrm>
            <a:off x="6205981" y="4733500"/>
            <a:ext cx="5456622" cy="976403"/>
          </a:xfrm>
          <a:prstGeom prst="rect">
            <a:avLst/>
          </a:prstGeom>
          <a:noFill/>
        </p:spPr>
        <p:txBody>
          <a:bodyPr wrap="none" lIns="0" tIns="144000" rIns="0" bIns="0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HK Nova" pitchFamily="2" charset="77"/>
                <a:cs typeface="Poppins" pitchFamily="2" charset="77"/>
              </a:rPr>
              <a:t>OUR PRODUCT</a:t>
            </a:r>
          </a:p>
        </p:txBody>
      </p:sp>
      <p:sp>
        <p:nvSpPr>
          <p:cNvPr id="25" name="Picture Placeholder 8">
            <a:extLst>
              <a:ext uri="{FF2B5EF4-FFF2-40B4-BE49-F238E27FC236}">
                <a16:creationId xmlns:a16="http://schemas.microsoft.com/office/drawing/2014/main" id="{99461B30-4E13-7F43-93DA-444C572D2656}"/>
              </a:ext>
            </a:extLst>
          </p:cNvPr>
          <p:cNvSpPr txBox="1">
            <a:spLocks/>
          </p:cNvSpPr>
          <p:nvPr/>
        </p:nvSpPr>
        <p:spPr>
          <a:xfrm>
            <a:off x="2706221" y="4402758"/>
            <a:ext cx="3174082" cy="1843475"/>
          </a:xfrm>
          <a:prstGeom prst="rect">
            <a:avLst/>
          </a:prstGeom>
          <a:solidFill>
            <a:srgbClr val="FF5900"/>
          </a:solidFill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AE02167-AFDD-AB4F-8EB0-5235FF002017}"/>
              </a:ext>
            </a:extLst>
          </p:cNvPr>
          <p:cNvSpPr txBox="1"/>
          <p:nvPr/>
        </p:nvSpPr>
        <p:spPr>
          <a:xfrm>
            <a:off x="3031899" y="4733500"/>
            <a:ext cx="2522727" cy="11819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chemeClr val="bg1"/>
                </a:solidFill>
                <a:latin typeface="Montserrat" pitchFamily="2" charset="77"/>
                <a:cs typeface="Poppins" pitchFamily="2" charset="77"/>
              </a:rPr>
              <a:t>A PEEP AT SOME DISTANT </a:t>
            </a:r>
            <a:r>
              <a:rPr lang="en-US" sz="1000" b="1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ORB</a:t>
            </a:r>
            <a:r>
              <a:rPr lang="en-US" sz="1000" b="1" dirty="0">
                <a:solidFill>
                  <a:schemeClr val="bg1"/>
                </a:solidFill>
                <a:latin typeface="Montserrat" pitchFamily="2" charset="77"/>
                <a:cs typeface="Poppins" pitchFamily="2" charset="77"/>
              </a:rPr>
              <a:t> HAS POWER TO RAISE AND PURIFY </a:t>
            </a:r>
            <a:r>
              <a:rPr lang="en-US" sz="1000" dirty="0">
                <a:solidFill>
                  <a:schemeClr val="bg1"/>
                </a:solidFill>
                <a:latin typeface="Montserrat" pitchFamily="2" charset="77"/>
                <a:cs typeface="Poppins" pitchFamily="2" charset="77"/>
              </a:rPr>
              <a:t>OUR THOUGHTS LIKE A STRAIN OF SACRED MUSIC, OR A NOBLE PICTURE, OR A PASSAGE FROM THE GRANDER POETS. IT ALWAYS DOES ONE GOOD. 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4640F95-1291-C141-A61F-241E81E07B49}"/>
              </a:ext>
            </a:extLst>
          </p:cNvPr>
          <p:cNvCxnSpPr>
            <a:cxnSpLocks/>
          </p:cNvCxnSpPr>
          <p:nvPr/>
        </p:nvCxnSpPr>
        <p:spPr>
          <a:xfrm>
            <a:off x="968326" y="1804528"/>
            <a:ext cx="429440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7B0312-B7B9-2EF6-0CF7-60E30DA46A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C266678-470C-771E-DFA8-6929B028CA3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547513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6F749B86-B03C-A147-AFA2-6E04BD84BA43}"/>
              </a:ext>
            </a:extLst>
          </p:cNvPr>
          <p:cNvSpPr txBox="1"/>
          <p:nvPr/>
        </p:nvSpPr>
        <p:spPr>
          <a:xfrm>
            <a:off x="5624370" y="1895740"/>
            <a:ext cx="6065763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OUR PRODUCT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3E4738-03F6-0C49-B915-26CDD9B14388}"/>
              </a:ext>
            </a:extLst>
          </p:cNvPr>
          <p:cNvSpPr txBox="1"/>
          <p:nvPr/>
        </p:nvSpPr>
        <p:spPr>
          <a:xfrm>
            <a:off x="5712773" y="4993692"/>
            <a:ext cx="3475788" cy="9840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like a strain of sacred music, or a noble picture, or a passage from the grander poets. It always does one good. A peep at some distant orb has power to raise and purify our thoughts like a strain of sacred music.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BD878-C4EA-EF4F-B414-2037B4531C0E}"/>
              </a:ext>
            </a:extLst>
          </p:cNvPr>
          <p:cNvSpPr txBox="1"/>
          <p:nvPr/>
        </p:nvSpPr>
        <p:spPr>
          <a:xfrm>
            <a:off x="5712772" y="4223596"/>
            <a:ext cx="347578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anrope SemiBold" pitchFamily="2" charset="0"/>
                <a:cs typeface="Poppins" pitchFamily="2" charset="77"/>
              </a:rPr>
              <a:t>02. DOUBLE PACK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F29B264-0F14-F040-A9FF-D34709A1FC1C}"/>
              </a:ext>
            </a:extLst>
          </p:cNvPr>
          <p:cNvCxnSpPr>
            <a:cxnSpLocks/>
          </p:cNvCxnSpPr>
          <p:nvPr/>
        </p:nvCxnSpPr>
        <p:spPr>
          <a:xfrm>
            <a:off x="5712772" y="4731755"/>
            <a:ext cx="3475789" cy="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B443A73B-F861-494E-AE40-C344AE35B59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E0501CA6-8F10-2E43-9CD0-413A097E5D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81332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800B8510-C0AE-F842-B80A-92078C36378A}"/>
              </a:ext>
            </a:extLst>
          </p:cNvPr>
          <p:cNvSpPr txBox="1"/>
          <p:nvPr/>
        </p:nvSpPr>
        <p:spPr>
          <a:xfrm>
            <a:off x="479425" y="1336982"/>
            <a:ext cx="5495094" cy="1186273"/>
          </a:xfrm>
          <a:prstGeom prst="rect">
            <a:avLst/>
          </a:prstGeom>
          <a:noFill/>
        </p:spPr>
        <p:txBody>
          <a:bodyPr wrap="none" lIns="0" tIns="108000" rIns="0" bIns="0" rtlCol="0" anchor="ctr" anchorCtr="0">
            <a:spAutoFit/>
          </a:bodyPr>
          <a:lstStyle/>
          <a:p>
            <a:r>
              <a:rPr lang="en-US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Archivo" pitchFamily="2" charset="77"/>
              </a:rPr>
              <a:t>PORTFOLIO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229AB06-68D5-1C4B-AE23-2093716A9E80}"/>
              </a:ext>
            </a:extLst>
          </p:cNvPr>
          <p:cNvSpPr txBox="1"/>
          <p:nvPr/>
        </p:nvSpPr>
        <p:spPr>
          <a:xfrm>
            <a:off x="7139354" y="1144986"/>
            <a:ext cx="4573221" cy="13701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400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LIKE A STRAIN OF SACRED MUSIC, OR A NOBLE PICTURE, OR A PASSAGE FROM THE GRANDER POETS. IT ALWAYS DOES ONE GOOD. A PEEP AT SOME DISTANT ORB.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8EB1E4B-E2F7-F44E-8874-82874B52366C}"/>
              </a:ext>
            </a:extLst>
          </p:cNvPr>
          <p:cNvSpPr txBox="1"/>
          <p:nvPr/>
        </p:nvSpPr>
        <p:spPr>
          <a:xfrm>
            <a:off x="7089565" y="3866223"/>
            <a:ext cx="2475038" cy="2554545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en-US" sz="16600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03</a:t>
            </a: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B4095E7-407C-67FE-F1A4-15CC21A686B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754952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D9106CC-3549-3841-BC75-AD5CC21AB38D}"/>
              </a:ext>
            </a:extLst>
          </p:cNvPr>
          <p:cNvSpPr txBox="1"/>
          <p:nvPr/>
        </p:nvSpPr>
        <p:spPr>
          <a:xfrm>
            <a:off x="479425" y="842665"/>
            <a:ext cx="6989093" cy="954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6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OUR PORTFOLIO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23A29E-4D78-58DC-E677-1CBADFFC57D9}"/>
              </a:ext>
            </a:extLst>
          </p:cNvPr>
          <p:cNvSpPr txBox="1"/>
          <p:nvPr/>
        </p:nvSpPr>
        <p:spPr>
          <a:xfrm>
            <a:off x="479425" y="5640440"/>
            <a:ext cx="3180779" cy="7818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anrope" pitchFamily="2" charset="0"/>
                <a:cs typeface="Poppins" pitchFamily="2" charset="77"/>
              </a:rPr>
              <a:t>It is a </a:t>
            </a:r>
            <a:r>
              <a:rPr lang="en-ID" sz="10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anrope" pitchFamily="2" charset="0"/>
                <a:cs typeface="Poppins" pitchFamily="2" charset="77"/>
              </a:rPr>
              <a:t>paradisematic</a:t>
            </a: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anrope" pitchFamily="2" charset="0"/>
                <a:cs typeface="Poppins" pitchFamily="2" charset="77"/>
              </a:rPr>
              <a:t> country, in which roasted parts of sentences fly into your mouth. </a:t>
            </a: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like a strain of sacred music. </a:t>
            </a:r>
            <a:endParaRPr lang="en-ID" sz="1000" dirty="0">
              <a:solidFill>
                <a:schemeClr val="tx1">
                  <a:lumMod val="95000"/>
                  <a:lumOff val="5000"/>
                </a:schemeClr>
              </a:solidFill>
              <a:latin typeface="Manrope" pitchFamily="2" charset="0"/>
              <a:ea typeface="Roboto" panose="02000000000000000000" pitchFamily="2" charset="0"/>
              <a:cs typeface="Poppins" pitchFamily="2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DE7C55-0DFD-5587-E12B-DE3FAA4C36C3}"/>
              </a:ext>
            </a:extLst>
          </p:cNvPr>
          <p:cNvSpPr txBox="1"/>
          <p:nvPr/>
        </p:nvSpPr>
        <p:spPr>
          <a:xfrm>
            <a:off x="479425" y="5232141"/>
            <a:ext cx="181306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anrope SemiBold" pitchFamily="2" charset="0"/>
                <a:ea typeface="Roboto" panose="02000000000000000000" pitchFamily="2" charset="0"/>
                <a:cs typeface="Poppins" pitchFamily="2" charset="77"/>
              </a:rPr>
              <a:t>PHOTO ONE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F8EC9D2-20E1-2B46-A8F4-1F9A36A1CB9D}"/>
              </a:ext>
            </a:extLst>
          </p:cNvPr>
          <p:cNvSpPr txBox="1"/>
          <p:nvPr/>
        </p:nvSpPr>
        <p:spPr>
          <a:xfrm>
            <a:off x="4520410" y="5640440"/>
            <a:ext cx="3180779" cy="7818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anrope" pitchFamily="2" charset="0"/>
                <a:cs typeface="Poppins" pitchFamily="2" charset="77"/>
              </a:rPr>
              <a:t>It is a </a:t>
            </a:r>
            <a:r>
              <a:rPr lang="en-ID" sz="10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anrope" pitchFamily="2" charset="0"/>
                <a:cs typeface="Poppins" pitchFamily="2" charset="77"/>
              </a:rPr>
              <a:t>paradisematic</a:t>
            </a: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anrope" pitchFamily="2" charset="0"/>
                <a:cs typeface="Poppins" pitchFamily="2" charset="77"/>
              </a:rPr>
              <a:t> country, in which roasted parts of sentences fly into your mouth. </a:t>
            </a: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like a strain of sacred music. </a:t>
            </a:r>
            <a:endParaRPr lang="en-ID" sz="1000" dirty="0">
              <a:solidFill>
                <a:schemeClr val="tx1">
                  <a:lumMod val="95000"/>
                  <a:lumOff val="5000"/>
                </a:schemeClr>
              </a:solidFill>
              <a:latin typeface="Manrope" pitchFamily="2" charset="0"/>
              <a:ea typeface="Roboto" panose="02000000000000000000" pitchFamily="2" charset="0"/>
              <a:cs typeface="Poppins" pitchFamily="2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6DF5302-DCF1-554A-95AB-52261A7581CD}"/>
              </a:ext>
            </a:extLst>
          </p:cNvPr>
          <p:cNvSpPr txBox="1"/>
          <p:nvPr/>
        </p:nvSpPr>
        <p:spPr>
          <a:xfrm>
            <a:off x="4520410" y="5232141"/>
            <a:ext cx="181306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anrope SemiBold" pitchFamily="2" charset="0"/>
                <a:ea typeface="Roboto" panose="02000000000000000000" pitchFamily="2" charset="0"/>
                <a:cs typeface="Poppins" pitchFamily="2" charset="77"/>
              </a:rPr>
              <a:t>PHOTO TWO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2224551-4BFD-B740-B061-A353A3AAA56B}"/>
              </a:ext>
            </a:extLst>
          </p:cNvPr>
          <p:cNvSpPr txBox="1"/>
          <p:nvPr/>
        </p:nvSpPr>
        <p:spPr>
          <a:xfrm>
            <a:off x="479653" y="2104275"/>
            <a:ext cx="7221535" cy="3817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anrope" pitchFamily="2" charset="0"/>
                <a:cs typeface="Poppins" pitchFamily="2" charset="77"/>
              </a:rPr>
              <a:t>IT IS A PARADISEMATIC COUNTRY, IN WHICH ROASTED PARTS OF SENTENCES FLY INTO YOUR MOUTH. </a:t>
            </a: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LIKE A STRAIN OF SACRED MUSIC. </a:t>
            </a:r>
            <a:endParaRPr lang="en-ID" sz="1000" dirty="0">
              <a:solidFill>
                <a:schemeClr val="tx1">
                  <a:lumMod val="95000"/>
                  <a:lumOff val="5000"/>
                </a:schemeClr>
              </a:solidFill>
              <a:latin typeface="Manrope" pitchFamily="2" charset="0"/>
              <a:ea typeface="Roboto" panose="02000000000000000000" pitchFamily="2" charset="0"/>
              <a:cs typeface="Poppins" pitchFamily="2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01C869-F6DE-2C45-AC67-58746324CB3D}"/>
              </a:ext>
            </a:extLst>
          </p:cNvPr>
          <p:cNvSpPr txBox="1"/>
          <p:nvPr/>
        </p:nvSpPr>
        <p:spPr>
          <a:xfrm>
            <a:off x="8561395" y="5640440"/>
            <a:ext cx="3180779" cy="7818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anrope" pitchFamily="2" charset="0"/>
                <a:cs typeface="Poppins" pitchFamily="2" charset="77"/>
              </a:rPr>
              <a:t>It is a </a:t>
            </a:r>
            <a:r>
              <a:rPr lang="en-ID" sz="10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anrope" pitchFamily="2" charset="0"/>
                <a:cs typeface="Poppins" pitchFamily="2" charset="77"/>
              </a:rPr>
              <a:t>paradisematic</a:t>
            </a: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anrope" pitchFamily="2" charset="0"/>
                <a:cs typeface="Poppins" pitchFamily="2" charset="77"/>
              </a:rPr>
              <a:t> country, in which roasted parts of sentences fly into your mouth. </a:t>
            </a: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like a strain of sacred music. </a:t>
            </a:r>
            <a:endParaRPr lang="en-ID" sz="1000" dirty="0">
              <a:solidFill>
                <a:schemeClr val="tx1">
                  <a:lumMod val="95000"/>
                  <a:lumOff val="5000"/>
                </a:schemeClr>
              </a:solidFill>
              <a:latin typeface="Manrope" pitchFamily="2" charset="0"/>
              <a:ea typeface="Roboto" panose="02000000000000000000" pitchFamily="2" charset="0"/>
              <a:cs typeface="Poppins" pitchFamily="2" charset="7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12A215F-74DB-354E-A689-83FCD5C53479}"/>
              </a:ext>
            </a:extLst>
          </p:cNvPr>
          <p:cNvSpPr txBox="1"/>
          <p:nvPr/>
        </p:nvSpPr>
        <p:spPr>
          <a:xfrm>
            <a:off x="8561395" y="5232141"/>
            <a:ext cx="181306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anrope SemiBold" pitchFamily="2" charset="0"/>
                <a:ea typeface="Roboto" panose="02000000000000000000" pitchFamily="2" charset="0"/>
                <a:cs typeface="Poppins" pitchFamily="2" charset="77"/>
              </a:rPr>
              <a:t>PHOTO THREE 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9A02BDE-5745-E8D0-8ED6-4C5920A260C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65C63C-A34C-C383-C6CD-2FCD16F1DEE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47AC0E6-3632-B8B4-47BD-70364EDB9DB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655830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FA7DECE-90A9-8FF1-8C48-AF6A81E688E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3464963"/>
          </a:xfrm>
        </p:spPr>
        <p:txBody>
          <a:bodyPr/>
          <a:lstStyle/>
          <a:p>
            <a:endParaRPr lang="es-MX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7AD85B-917A-4AF1-D56D-6646017F2E16}"/>
              </a:ext>
            </a:extLst>
          </p:cNvPr>
          <p:cNvSpPr txBox="1"/>
          <p:nvPr/>
        </p:nvSpPr>
        <p:spPr>
          <a:xfrm>
            <a:off x="5892964" y="3866977"/>
            <a:ext cx="5054436" cy="6108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ID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anrope ExtraBold" pitchFamily="2" charset="0"/>
                <a:ea typeface="Roboto" panose="02000000000000000000" pitchFamily="2" charset="0"/>
                <a:cs typeface="Poppins" pitchFamily="2" charset="77"/>
              </a:rPr>
              <a:t>ALIQUAM ELEIFEND MI IN NULLA POSUERE SOLLICITUDIN ALIQUAM ULTRICES.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D1BCCC-B967-6BA2-07E7-0329D82F08E2}"/>
              </a:ext>
            </a:extLst>
          </p:cNvPr>
          <p:cNvSpPr txBox="1"/>
          <p:nvPr/>
        </p:nvSpPr>
        <p:spPr>
          <a:xfrm>
            <a:off x="807493" y="4057862"/>
            <a:ext cx="4805803" cy="1575281"/>
          </a:xfrm>
          <a:prstGeom prst="rect">
            <a:avLst/>
          </a:prstGeom>
          <a:noFill/>
        </p:spPr>
        <p:txBody>
          <a:bodyPr wrap="none" lIns="0" tIns="18000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NAMED</a:t>
            </a:r>
            <a:br>
              <a:rPr lang="en-US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</a:br>
            <a:r>
              <a:rPr lang="en-US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PROJECT ONE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E317FE1-0787-B523-C8EC-161CEDF8F5D4}"/>
              </a:ext>
            </a:extLst>
          </p:cNvPr>
          <p:cNvSpPr txBox="1"/>
          <p:nvPr/>
        </p:nvSpPr>
        <p:spPr>
          <a:xfrm>
            <a:off x="5892965" y="4775260"/>
            <a:ext cx="5491542" cy="1033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like a strain of sacred music, or a noble picture, or a passage from the grander poets. It always does one good. A peep at some distant orb has power to raise and purify our thoughts like a strain of sacred music, or a noble picture, or a passage from the grander poets. It always does one good.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F12550D-3E29-6CF3-F0BB-E7EA4BC60898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0"/>
                    </a14:imgEffect>
                    <a14:imgEffect>
                      <a14:brightnessContrast bright="-14000" contrast="-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01620" y="359033"/>
            <a:ext cx="1676399" cy="2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1665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47B31AA-052C-9940-BBFB-C1B25DE25AEB}"/>
              </a:ext>
            </a:extLst>
          </p:cNvPr>
          <p:cNvSpPr/>
          <p:nvPr/>
        </p:nvSpPr>
        <p:spPr>
          <a:xfrm>
            <a:off x="4044551" y="4122786"/>
            <a:ext cx="3689672" cy="2735213"/>
          </a:xfrm>
          <a:prstGeom prst="rect">
            <a:avLst/>
          </a:prstGeom>
          <a:solidFill>
            <a:srgbClr val="FF5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AAD1301-6446-070E-2104-AF33AD300F1F}"/>
              </a:ext>
            </a:extLst>
          </p:cNvPr>
          <p:cNvSpPr txBox="1"/>
          <p:nvPr/>
        </p:nvSpPr>
        <p:spPr>
          <a:xfrm>
            <a:off x="646315" y="5172685"/>
            <a:ext cx="2897899" cy="11821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Eget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est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lorem ipsum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dolor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sit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amet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.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Vel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elit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scelerisque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mauris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pellentesque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pulvinar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pellentesque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habitant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morbi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tristique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.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Tincidunt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lobortis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feugiat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vivamus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at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augue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eget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arcu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. Semper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eget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duis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at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tellus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at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urna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condimentum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mattis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3A44790-7CCE-00EF-6484-56FB4FFC4FE4}"/>
              </a:ext>
            </a:extLst>
          </p:cNvPr>
          <p:cNvSpPr txBox="1"/>
          <p:nvPr/>
        </p:nvSpPr>
        <p:spPr>
          <a:xfrm>
            <a:off x="556681" y="1905479"/>
            <a:ext cx="2987533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HK Nova" pitchFamily="2" charset="77"/>
                <a:cs typeface="Poppins" pitchFamily="2" charset="77"/>
              </a:rPr>
              <a:t>PROJECT TWO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32E21CB-2F21-9F42-A181-CDBFC4BE042B}"/>
              </a:ext>
            </a:extLst>
          </p:cNvPr>
          <p:cNvSpPr txBox="1"/>
          <p:nvPr/>
        </p:nvSpPr>
        <p:spPr>
          <a:xfrm>
            <a:off x="4396884" y="5172685"/>
            <a:ext cx="2985006" cy="11821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Eget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est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lorem ipsum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dolor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sit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amet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.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Vel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elit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scelerisque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mauris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pellentesque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pulvinar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pellentesque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habitant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morbi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tristique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.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Tincidunt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lobortis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feugiat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vivamus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at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augue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eget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arcu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. Semper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eget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duis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at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tellus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at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urna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condimentum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mattis</a:t>
            </a:r>
            <a:r>
              <a:rPr lang="en-ID" sz="1000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003754E-D6DB-0648-B8A0-7A169EFA15E4}"/>
              </a:ext>
            </a:extLst>
          </p:cNvPr>
          <p:cNvSpPr txBox="1"/>
          <p:nvPr/>
        </p:nvSpPr>
        <p:spPr>
          <a:xfrm>
            <a:off x="646315" y="4569395"/>
            <a:ext cx="339823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anrope SemiBold" pitchFamily="2" charset="0"/>
                <a:ea typeface="Roboto" panose="02000000000000000000" pitchFamily="2" charset="0"/>
                <a:cs typeface="Poppins" pitchFamily="2" charset="77"/>
              </a:rPr>
              <a:t>PROJECT ONE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36881D3-69CE-D94B-AE7B-958B25C5F41F}"/>
              </a:ext>
            </a:extLst>
          </p:cNvPr>
          <p:cNvSpPr txBox="1"/>
          <p:nvPr/>
        </p:nvSpPr>
        <p:spPr>
          <a:xfrm>
            <a:off x="4396882" y="4565263"/>
            <a:ext cx="339823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anrope SemiBold" pitchFamily="2" charset="0"/>
                <a:ea typeface="Roboto" panose="02000000000000000000" pitchFamily="2" charset="0"/>
                <a:cs typeface="Poppins" pitchFamily="2" charset="77"/>
              </a:rPr>
              <a:t>PROJECT TWO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B4B7E5F0-B7FF-F144-BA80-1206AA19BB20}"/>
              </a:ext>
            </a:extLst>
          </p:cNvPr>
          <p:cNvCxnSpPr>
            <a:cxnSpLocks/>
          </p:cNvCxnSpPr>
          <p:nvPr/>
        </p:nvCxnSpPr>
        <p:spPr>
          <a:xfrm flipH="1">
            <a:off x="646318" y="4095341"/>
            <a:ext cx="289789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9B6A989-9180-444A-9362-3B9BC9F17356}"/>
              </a:ext>
            </a:extLst>
          </p:cNvPr>
          <p:cNvCxnSpPr>
            <a:cxnSpLocks/>
          </p:cNvCxnSpPr>
          <p:nvPr/>
        </p:nvCxnSpPr>
        <p:spPr>
          <a:xfrm flipH="1">
            <a:off x="8234558" y="4095341"/>
            <a:ext cx="347801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3937BF-376B-1680-9E15-441F592C53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024AB69-2CC2-F5E5-8FFD-B32789AC56F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998208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F9D34B45-8AEE-F44D-96DA-103657ABB40F}"/>
              </a:ext>
            </a:extLst>
          </p:cNvPr>
          <p:cNvSpPr txBox="1"/>
          <p:nvPr/>
        </p:nvSpPr>
        <p:spPr>
          <a:xfrm>
            <a:off x="6897456" y="2847174"/>
            <a:ext cx="4221648" cy="38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000" b="0" u="none" strike="noStrike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anrope" pitchFamily="2" charset="0"/>
                <a:cs typeface="Poppins" pitchFamily="2" charset="77"/>
              </a:rPr>
              <a:t>FAR FAR AWAY, BEHIND THE WORD MOUNTAINS, FAR FROM THE COUNTRIES VOKALIA AND CONSONANTIA, THERE LIVE THE BLIND TEXTS.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9CCC111-2755-841D-19B6-A64351071E91}"/>
              </a:ext>
            </a:extLst>
          </p:cNvPr>
          <p:cNvSpPr txBox="1"/>
          <p:nvPr/>
        </p:nvSpPr>
        <p:spPr>
          <a:xfrm>
            <a:off x="6897456" y="4674964"/>
            <a:ext cx="4221648" cy="3817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000" b="0" u="none" strike="noStrike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anrope" pitchFamily="2" charset="0"/>
                <a:cs typeface="Poppins" pitchFamily="2" charset="77"/>
              </a:rPr>
              <a:t>Far far away, behind the word mountains, far from the countries </a:t>
            </a:r>
            <a:r>
              <a:rPr lang="en-ID" sz="1000" b="0" u="none" strike="noStrike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anrope" pitchFamily="2" charset="0"/>
                <a:cs typeface="Poppins" pitchFamily="2" charset="77"/>
              </a:rPr>
              <a:t>Vokalia</a:t>
            </a:r>
            <a:r>
              <a:rPr lang="en-ID" sz="1000" b="0" u="none" strike="noStrike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anrope" pitchFamily="2" charset="0"/>
                <a:cs typeface="Poppins" pitchFamily="2" charset="77"/>
              </a:rPr>
              <a:t> and </a:t>
            </a:r>
            <a:r>
              <a:rPr lang="en-ID" sz="1000" b="0" u="none" strike="noStrike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anrope" pitchFamily="2" charset="0"/>
                <a:cs typeface="Poppins" pitchFamily="2" charset="77"/>
              </a:rPr>
              <a:t>Consonantia</a:t>
            </a:r>
            <a:r>
              <a:rPr lang="en-ID" sz="1000" b="0" u="none" strike="noStrike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anrope" pitchFamily="2" charset="0"/>
                <a:cs typeface="Poppins" pitchFamily="2" charset="77"/>
              </a:rPr>
              <a:t>, there live the blind texts.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0B9031-F10B-3AC8-4618-3213B0ED44EC}"/>
              </a:ext>
            </a:extLst>
          </p:cNvPr>
          <p:cNvSpPr txBox="1"/>
          <p:nvPr/>
        </p:nvSpPr>
        <p:spPr>
          <a:xfrm>
            <a:off x="6897456" y="3979227"/>
            <a:ext cx="4221648" cy="5820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ID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Aliquam</a:t>
            </a: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eleifend</a:t>
            </a: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mi in </a:t>
            </a:r>
            <a:r>
              <a:rPr lang="en-ID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nulla</a:t>
            </a: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posuere</a:t>
            </a: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sollicitudin</a:t>
            </a: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aliquam</a:t>
            </a: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ultrices</a:t>
            </a: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. Ipsum </a:t>
            </a:r>
            <a:r>
              <a:rPr lang="en-ID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dolor</a:t>
            </a: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sit </a:t>
            </a:r>
            <a:r>
              <a:rPr lang="en-ID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amet</a:t>
            </a: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consectetur</a:t>
            </a: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adipiscing</a:t>
            </a: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elit</a:t>
            </a: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ut</a:t>
            </a: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aliquam</a:t>
            </a: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. </a:t>
            </a:r>
            <a:r>
              <a:rPr lang="en-ID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Eget</a:t>
            </a: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mi </a:t>
            </a:r>
            <a:r>
              <a:rPr lang="en-ID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proin</a:t>
            </a: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sed</a:t>
            </a: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libero </a:t>
            </a:r>
            <a:r>
              <a:rPr lang="en-ID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enim</a:t>
            </a: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sed</a:t>
            </a: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 </a:t>
            </a:r>
            <a:r>
              <a:rPr lang="en-ID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faucibus</a:t>
            </a: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9A70CE2-730B-6040-BCEA-337B4A0C9449}"/>
              </a:ext>
            </a:extLst>
          </p:cNvPr>
          <p:cNvSpPr txBox="1"/>
          <p:nvPr/>
        </p:nvSpPr>
        <p:spPr>
          <a:xfrm>
            <a:off x="6890240" y="3568877"/>
            <a:ext cx="291794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anrope ExtraBold" pitchFamily="2" charset="0"/>
                <a:ea typeface="Roboto" panose="02000000000000000000" pitchFamily="2" charset="0"/>
                <a:cs typeface="Poppins" pitchFamily="2" charset="77"/>
              </a:rPr>
              <a:t>PHOTOS COLLECTION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E62A0F8-2A20-B402-3D4E-78929DF1E51C}"/>
              </a:ext>
            </a:extLst>
          </p:cNvPr>
          <p:cNvSpPr txBox="1"/>
          <p:nvPr/>
        </p:nvSpPr>
        <p:spPr>
          <a:xfrm>
            <a:off x="6897457" y="1233547"/>
            <a:ext cx="4811613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NAMED PROJECT THREE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493E12-B310-522D-B06A-44652597B695}"/>
              </a:ext>
            </a:extLst>
          </p:cNvPr>
          <p:cNvSpPr txBox="1"/>
          <p:nvPr/>
        </p:nvSpPr>
        <p:spPr>
          <a:xfrm>
            <a:off x="479425" y="269165"/>
            <a:ext cx="1793660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en-US" sz="1000" b="1" i="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SemiBold" pitchFamily="2" charset="77"/>
                <a:cs typeface="Poppins" pitchFamily="2" charset="77"/>
              </a:rPr>
              <a:t>MIDSVEL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5035AA-91F0-459E-99E1-27F4B76F87B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298190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6E449856-9BEC-D842-BCD5-B1B5E896C0C1}"/>
              </a:ext>
            </a:extLst>
          </p:cNvPr>
          <p:cNvGrpSpPr/>
          <p:nvPr/>
        </p:nvGrpSpPr>
        <p:grpSpPr>
          <a:xfrm>
            <a:off x="5706374" y="2554262"/>
            <a:ext cx="1039510" cy="1039510"/>
            <a:chOff x="10035692" y="4580164"/>
            <a:chExt cx="1039200" cy="1039200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18CE365-21A9-B64C-B847-B15AA9A25BEF}"/>
                </a:ext>
              </a:extLst>
            </p:cNvPr>
            <p:cNvGrpSpPr/>
            <p:nvPr/>
          </p:nvGrpSpPr>
          <p:grpSpPr>
            <a:xfrm>
              <a:off x="10310777" y="4950647"/>
              <a:ext cx="489030" cy="298234"/>
              <a:chOff x="4629230" y="3588233"/>
              <a:chExt cx="489030" cy="298234"/>
            </a:xfrm>
          </p:grpSpPr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A93B7FE3-4DB6-504B-A4F0-218BAC1EF114}"/>
                  </a:ext>
                </a:extLst>
              </p:cNvPr>
              <p:cNvSpPr/>
              <p:nvPr/>
            </p:nvSpPr>
            <p:spPr>
              <a:xfrm rot="5400000">
                <a:off x="4885602" y="3653809"/>
                <a:ext cx="298234" cy="167082"/>
              </a:xfrm>
              <a:custGeom>
                <a:avLst/>
                <a:gdLst>
                  <a:gd name="connsiteX0" fmla="*/ 0 w 1054100"/>
                  <a:gd name="connsiteY0" fmla="*/ 590550 h 590550"/>
                  <a:gd name="connsiteX1" fmla="*/ 527050 w 1054100"/>
                  <a:gd name="connsiteY1" fmla="*/ 0 h 590550"/>
                  <a:gd name="connsiteX2" fmla="*/ 1054100 w 1054100"/>
                  <a:gd name="connsiteY2" fmla="*/ 590550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4100" h="590550">
                    <a:moveTo>
                      <a:pt x="0" y="590550"/>
                    </a:moveTo>
                    <a:lnTo>
                      <a:pt x="527050" y="0"/>
                    </a:lnTo>
                    <a:lnTo>
                      <a:pt x="1054100" y="590550"/>
                    </a:lnTo>
                  </a:path>
                </a:pathLst>
              </a:custGeom>
              <a:noFill/>
              <a:ln w="25400" cap="rnd">
                <a:solidFill>
                  <a:srgbClr val="ED4F3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05E657CB-CC44-F74F-8682-D9514E6D823F}"/>
                  </a:ext>
                </a:extLst>
              </p:cNvPr>
              <p:cNvSpPr/>
              <p:nvPr/>
            </p:nvSpPr>
            <p:spPr>
              <a:xfrm rot="5400000">
                <a:off x="4872846" y="3493735"/>
                <a:ext cx="1797" cy="489030"/>
              </a:xfrm>
              <a:custGeom>
                <a:avLst/>
                <a:gdLst>
                  <a:gd name="connsiteX0" fmla="*/ 0 w 6350"/>
                  <a:gd name="connsiteY0" fmla="*/ 0 h 1728470"/>
                  <a:gd name="connsiteX1" fmla="*/ 0 w 6350"/>
                  <a:gd name="connsiteY1" fmla="*/ 1728470 h 172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350" h="1728470">
                    <a:moveTo>
                      <a:pt x="0" y="0"/>
                    </a:moveTo>
                    <a:lnTo>
                      <a:pt x="0" y="1728470"/>
                    </a:lnTo>
                  </a:path>
                </a:pathLst>
              </a:custGeom>
              <a:ln w="25400" cap="rnd">
                <a:solidFill>
                  <a:srgbClr val="ED4F3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6F672BEB-0C8C-8044-A658-BA729BBA8100}"/>
                </a:ext>
              </a:extLst>
            </p:cNvPr>
            <p:cNvSpPr/>
            <p:nvPr/>
          </p:nvSpPr>
          <p:spPr>
            <a:xfrm>
              <a:off x="10035692" y="4580164"/>
              <a:ext cx="1039200" cy="1039200"/>
            </a:xfrm>
            <a:prstGeom prst="ellipse">
              <a:avLst/>
            </a:prstGeom>
            <a:noFill/>
            <a:ln w="25400">
              <a:solidFill>
                <a:srgbClr val="ED4F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itchFamily="2" charset="77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67193AC8-CE37-8C72-0B81-5BDDEFEDDBBB}"/>
              </a:ext>
            </a:extLst>
          </p:cNvPr>
          <p:cNvSpPr txBox="1"/>
          <p:nvPr/>
        </p:nvSpPr>
        <p:spPr>
          <a:xfrm>
            <a:off x="371475" y="1427267"/>
            <a:ext cx="5307543" cy="2188397"/>
          </a:xfrm>
          <a:prstGeom prst="rect">
            <a:avLst/>
          </a:prstGeom>
          <a:noFill/>
        </p:spPr>
        <p:txBody>
          <a:bodyPr wrap="none" lIns="0" tIns="18000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VISION</a:t>
            </a:r>
            <a:br>
              <a:rPr lang="en-US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</a:br>
            <a:r>
              <a:rPr lang="en-US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COMPANY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87A3DB-715B-5A49-BBCC-09B57D66D23E}"/>
              </a:ext>
            </a:extLst>
          </p:cNvPr>
          <p:cNvSpPr txBox="1"/>
          <p:nvPr/>
        </p:nvSpPr>
        <p:spPr>
          <a:xfrm>
            <a:off x="4581844" y="4879660"/>
            <a:ext cx="2398091" cy="862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1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anrope SemiBold" pitchFamily="2" charset="0"/>
                <a:cs typeface="Poppins" pitchFamily="2" charset="77"/>
              </a:rPr>
              <a:t>BUT I MUST EXPLAIN TO YOU HOW ALL THIS MISTAKEN IDEA OF DENOUNCING PLEASURE AND PRAISING PAIN WAS BORN.</a:t>
            </a:r>
            <a:endParaRPr lang="en-US" sz="1100" b="1" dirty="0">
              <a:solidFill>
                <a:schemeClr val="tx1">
                  <a:lumMod val="95000"/>
                  <a:lumOff val="5000"/>
                </a:schemeClr>
              </a:solidFill>
              <a:latin typeface="Manrope SemiBold" pitchFamily="2" charset="0"/>
              <a:cs typeface="Poppins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0CBDE9A-F7F4-A74F-AC8F-20935CDABE7C}"/>
              </a:ext>
            </a:extLst>
          </p:cNvPr>
          <p:cNvSpPr txBox="1"/>
          <p:nvPr/>
        </p:nvSpPr>
        <p:spPr>
          <a:xfrm>
            <a:off x="371479" y="4876389"/>
            <a:ext cx="3554647" cy="1082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1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anrope" pitchFamily="2" charset="0"/>
                <a:cs typeface="Poppins" pitchFamily="2" charset="77"/>
              </a:rPr>
              <a:t>But I must explain to you how all this mistaken idea of denouncing pleasure and praising pain was born and I will give you a complete account of the system, and expound the actual teachings of the great explorer of the truth, the master-builder of human happiness</a:t>
            </a:r>
            <a:endParaRPr lang="en-US" sz="1100" dirty="0">
              <a:solidFill>
                <a:schemeClr val="tx1">
                  <a:lumMod val="95000"/>
                  <a:lumOff val="5000"/>
                </a:schemeClr>
              </a:solidFill>
              <a:latin typeface="Manrope" pitchFamily="2" charset="0"/>
              <a:cs typeface="Poppins" pitchFamily="2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0E4407-49E9-B546-87AA-6284F786F4D5}"/>
              </a:ext>
            </a:extLst>
          </p:cNvPr>
          <p:cNvSpPr txBox="1"/>
          <p:nvPr/>
        </p:nvSpPr>
        <p:spPr>
          <a:xfrm>
            <a:off x="371478" y="4342658"/>
            <a:ext cx="3554648" cy="2941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anrope ExtraBold" pitchFamily="2" charset="0"/>
                <a:cs typeface="Poppins" pitchFamily="2" charset="77"/>
              </a:rPr>
              <a:t>OUR VISION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Manrope ExtraBold" pitchFamily="2" charset="0"/>
              <a:cs typeface="Poppins" pitchFamily="2" charset="77"/>
            </a:endParaRP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21CE30F-1E9A-4B54-D683-103BCCBB9E0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01848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0772DF-AE89-2144-4A49-085459896277}"/>
              </a:ext>
            </a:extLst>
          </p:cNvPr>
          <p:cNvSpPr txBox="1"/>
          <p:nvPr/>
        </p:nvSpPr>
        <p:spPr>
          <a:xfrm>
            <a:off x="7893937" y="2271401"/>
            <a:ext cx="4064514" cy="135421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HK Nova" pitchFamily="2" charset="77"/>
                <a:cs typeface="Poppins" pitchFamily="2" charset="77"/>
              </a:rPr>
              <a:t>HELLO,WE’RE</a:t>
            </a:r>
          </a:p>
          <a:p>
            <a:r>
              <a:rPr lang="en-US" sz="4400" b="1" dirty="0">
                <a:solidFill>
                  <a:schemeClr val="bg1"/>
                </a:solidFill>
                <a:latin typeface="HK Nova" pitchFamily="2" charset="77"/>
                <a:cs typeface="Poppins" pitchFamily="2" charset="77"/>
              </a:rPr>
              <a:t>COLLECTIVE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7696E79-5AE7-C343-8B91-3A5C8220C7D4}"/>
              </a:ext>
            </a:extLst>
          </p:cNvPr>
          <p:cNvSpPr txBox="1"/>
          <p:nvPr/>
        </p:nvSpPr>
        <p:spPr>
          <a:xfrm>
            <a:off x="479424" y="5212380"/>
            <a:ext cx="7238729" cy="6142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OUR THOUGHTS LIKE A STRAIN OF SACRED MUSIC, OR A NOBLE PICTURE, OR A PASSAGE FROM THE GRANDER POETS. IT ALWAYS DOES ONE GOOD. 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CAB1BDB-2678-084E-BA52-B5714B87BE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218379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54DB320C-60F3-1C44-974F-721B0EEBB78C}"/>
              </a:ext>
            </a:extLst>
          </p:cNvPr>
          <p:cNvSpPr/>
          <p:nvPr/>
        </p:nvSpPr>
        <p:spPr>
          <a:xfrm>
            <a:off x="636181" y="865233"/>
            <a:ext cx="4554128" cy="5992767"/>
          </a:xfrm>
          <a:prstGeom prst="rect">
            <a:avLst/>
          </a:prstGeom>
          <a:solidFill>
            <a:srgbClr val="FF5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0F3123-CC7C-5D45-B563-8AC1F2385ADC}"/>
              </a:ext>
            </a:extLst>
          </p:cNvPr>
          <p:cNvSpPr txBox="1"/>
          <p:nvPr/>
        </p:nvSpPr>
        <p:spPr>
          <a:xfrm>
            <a:off x="5939246" y="865234"/>
            <a:ext cx="2985193" cy="5818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000" b="1" dirty="0">
                <a:solidFill>
                  <a:schemeClr val="bg1"/>
                </a:solidFill>
                <a:effectLst/>
                <a:latin typeface="Manrope" pitchFamily="2" charset="0"/>
                <a:cs typeface="Poppins" pitchFamily="2" charset="77"/>
              </a:rPr>
              <a:t>BUT I MUST EXPLAIN TO YOU HOW ALL THIS MISTAKEN IDEA OF DENOUNCING PLEASURE AND PRAISING PAIN WAS BORN.</a:t>
            </a:r>
            <a:endParaRPr lang="en-US" sz="1000" b="1" dirty="0">
              <a:solidFill>
                <a:schemeClr val="bg1"/>
              </a:solidFill>
              <a:latin typeface="Manrope" pitchFamily="2" charset="0"/>
              <a:cs typeface="Poppins" pitchFamily="2" charset="77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3F49715-DAA3-C64D-9C75-DDFCE5DE7B90}"/>
              </a:ext>
            </a:extLst>
          </p:cNvPr>
          <p:cNvGrpSpPr/>
          <p:nvPr/>
        </p:nvGrpSpPr>
        <p:grpSpPr>
          <a:xfrm>
            <a:off x="1074237" y="3448310"/>
            <a:ext cx="3678017" cy="1336636"/>
            <a:chOff x="1230991" y="3552753"/>
            <a:chExt cx="3678017" cy="133663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6F3B941-50A1-AD41-A490-30D0AAD81BBB}"/>
                </a:ext>
              </a:extLst>
            </p:cNvPr>
            <p:cNvSpPr txBox="1"/>
            <p:nvPr/>
          </p:nvSpPr>
          <p:spPr>
            <a:xfrm>
              <a:off x="1230991" y="3907454"/>
              <a:ext cx="3678017" cy="9819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ID" sz="1000" dirty="0">
                  <a:solidFill>
                    <a:schemeClr val="bg1"/>
                  </a:solidFill>
                  <a:effectLst/>
                  <a:latin typeface="Manrope" pitchFamily="2" charset="0"/>
                  <a:cs typeface="Poppins" pitchFamily="2" charset="77"/>
                </a:rPr>
                <a:t>But I must explain to you how all this mistaken idea of denouncing pleasure and praising pain was born and I will give you a complete account of the system, and expound the actual teachings of the great explorer of the truth, the master-builder of human happiness</a:t>
              </a:r>
              <a:endParaRPr lang="en-US" sz="1000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48FE9DE-33FC-614C-9E6F-01745CF41396}"/>
                </a:ext>
              </a:extLst>
            </p:cNvPr>
            <p:cNvSpPr txBox="1"/>
            <p:nvPr/>
          </p:nvSpPr>
          <p:spPr>
            <a:xfrm>
              <a:off x="1230991" y="3552753"/>
              <a:ext cx="3057532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Manrope" pitchFamily="2" charset="0"/>
                  <a:cs typeface="Poppins" pitchFamily="2" charset="77"/>
                </a:rPr>
                <a:t>MISSION ONE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841E7432-02A7-CA9F-A535-B23634FB1F35}"/>
              </a:ext>
            </a:extLst>
          </p:cNvPr>
          <p:cNvSpPr txBox="1"/>
          <p:nvPr/>
        </p:nvSpPr>
        <p:spPr>
          <a:xfrm>
            <a:off x="1074236" y="1398918"/>
            <a:ext cx="3776675" cy="1376513"/>
          </a:xfrm>
          <a:prstGeom prst="rect">
            <a:avLst/>
          </a:prstGeom>
          <a:noFill/>
        </p:spPr>
        <p:txBody>
          <a:bodyPr vert="horz" wrap="none" lIns="0" tIns="144000" rIns="0" bIns="0" rtlCol="0" anchor="ctr" anchorCtr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HK Nova" pitchFamily="2" charset="77"/>
                <a:cs typeface="Poppins" pitchFamily="2" charset="77"/>
              </a:rPr>
              <a:t>MISSION</a:t>
            </a:r>
            <a:r>
              <a:rPr lang="en-US" sz="4000" b="1" dirty="0">
                <a:solidFill>
                  <a:schemeClr val="bg1"/>
                </a:solidFill>
                <a:latin typeface="HK Nova" pitchFamily="2" charset="77"/>
                <a:ea typeface="Roboto Medium" panose="02000000000000000000" pitchFamily="2" charset="0"/>
                <a:cs typeface="Poppins" pitchFamily="2" charset="77"/>
              </a:rPr>
              <a:t> </a:t>
            </a:r>
            <a:r>
              <a:rPr lang="en-US" sz="4000" b="1" dirty="0">
                <a:solidFill>
                  <a:schemeClr val="bg1"/>
                </a:solidFill>
                <a:latin typeface="HK Nova" pitchFamily="2" charset="77"/>
                <a:cs typeface="Poppins" pitchFamily="2" charset="77"/>
              </a:rPr>
              <a:t>OUR</a:t>
            </a:r>
            <a:br>
              <a:rPr lang="en-US" sz="4000" b="1" dirty="0">
                <a:solidFill>
                  <a:schemeClr val="bg1"/>
                </a:solidFill>
                <a:latin typeface="HK Nova" pitchFamily="2" charset="77"/>
                <a:cs typeface="Poppins" pitchFamily="2" charset="77"/>
              </a:rPr>
            </a:br>
            <a:r>
              <a:rPr lang="en-US" sz="4000" b="1" dirty="0">
                <a:solidFill>
                  <a:schemeClr val="bg1"/>
                </a:solidFill>
                <a:latin typeface="HK Nova" pitchFamily="2" charset="77"/>
                <a:cs typeface="Poppins" pitchFamily="2" charset="77"/>
              </a:rPr>
              <a:t>COMPANY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6E14CE8-0743-3C4A-946A-A4D30252F889}"/>
              </a:ext>
            </a:extLst>
          </p:cNvPr>
          <p:cNvGrpSpPr/>
          <p:nvPr/>
        </p:nvGrpSpPr>
        <p:grpSpPr>
          <a:xfrm>
            <a:off x="1074237" y="5222752"/>
            <a:ext cx="3678017" cy="1336636"/>
            <a:chOff x="1230991" y="5348896"/>
            <a:chExt cx="3678017" cy="133663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1607D0A-7C0F-FA4D-8CAC-96F901159AB0}"/>
                </a:ext>
              </a:extLst>
            </p:cNvPr>
            <p:cNvSpPr txBox="1"/>
            <p:nvPr/>
          </p:nvSpPr>
          <p:spPr>
            <a:xfrm>
              <a:off x="1230991" y="5703597"/>
              <a:ext cx="3678017" cy="9819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ID" sz="1000" dirty="0">
                  <a:solidFill>
                    <a:schemeClr val="bg1"/>
                  </a:solidFill>
                  <a:effectLst/>
                  <a:latin typeface="Manrope" pitchFamily="2" charset="0"/>
                  <a:cs typeface="Poppins" pitchFamily="2" charset="77"/>
                </a:rPr>
                <a:t>But I must explain to you how all this mistaken idea of denouncing pleasure and praising pain was born and I will give you a complete account of the system, and expound the actual teachings of the great explorer of the truth, the master-builder of human happiness</a:t>
              </a:r>
              <a:endParaRPr lang="en-US" sz="1000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2BD9B24-3DBC-4441-ADD1-4D89354F9159}"/>
                </a:ext>
              </a:extLst>
            </p:cNvPr>
            <p:cNvSpPr txBox="1"/>
            <p:nvPr/>
          </p:nvSpPr>
          <p:spPr>
            <a:xfrm>
              <a:off x="1230991" y="5348896"/>
              <a:ext cx="3057532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Manrope" pitchFamily="2" charset="0"/>
                  <a:cs typeface="Poppins" pitchFamily="2" charset="77"/>
                </a:rPr>
                <a:t>MISSION TWO</a:t>
              </a:r>
            </a:p>
          </p:txBody>
        </p:sp>
      </p:grp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26E289A-26BC-F07A-0E04-0AB0CA7FA99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819424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1874DA5-6D54-D74F-A16D-56C571385D4F}"/>
              </a:ext>
            </a:extLst>
          </p:cNvPr>
          <p:cNvSpPr/>
          <p:nvPr/>
        </p:nvSpPr>
        <p:spPr>
          <a:xfrm>
            <a:off x="8754608" y="4822274"/>
            <a:ext cx="2832532" cy="1526431"/>
          </a:xfrm>
          <a:prstGeom prst="rect">
            <a:avLst/>
          </a:prstGeom>
          <a:solidFill>
            <a:srgbClr val="FF5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1E7432-02A7-CA9F-A535-B23634FB1F35}"/>
              </a:ext>
            </a:extLst>
          </p:cNvPr>
          <p:cNvSpPr txBox="1"/>
          <p:nvPr/>
        </p:nvSpPr>
        <p:spPr>
          <a:xfrm>
            <a:off x="604860" y="773701"/>
            <a:ext cx="6019277" cy="2115694"/>
          </a:xfrm>
          <a:prstGeom prst="rect">
            <a:avLst/>
          </a:prstGeom>
          <a:noFill/>
        </p:spPr>
        <p:txBody>
          <a:bodyPr wrap="none" lIns="0" tIns="10800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7200" b="1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Archivo" pitchFamily="2" charset="77"/>
              </a:rPr>
              <a:t>VALUES OUR</a:t>
            </a:r>
            <a:br>
              <a:rPr lang="en-US" sz="7200" b="1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Archivo" pitchFamily="2" charset="77"/>
              </a:rPr>
            </a:br>
            <a:r>
              <a:rPr lang="en-US" sz="7200" b="1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Archivo" pitchFamily="2" charset="77"/>
              </a:rPr>
              <a:t>COMPANY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13799F0-BE0A-D749-AA18-4FE89B943351}"/>
              </a:ext>
            </a:extLst>
          </p:cNvPr>
          <p:cNvSpPr txBox="1"/>
          <p:nvPr/>
        </p:nvSpPr>
        <p:spPr>
          <a:xfrm>
            <a:off x="9025381" y="5094522"/>
            <a:ext cx="2290987" cy="981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0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anrope SemiBold" pitchFamily="2" charset="0"/>
                <a:cs typeface="Poppins" pitchFamily="2" charset="77"/>
              </a:rPr>
              <a:t>NO ONE REJECTS, DISLIKES, OR AVOIDS PLEASURE ITSELF, BECAUSE IT IS PLEASURE, BUT BECAUSE THOSE WHO DO NOT KNOW HOW TO PURSUE.</a:t>
            </a:r>
            <a:endParaRPr lang="en-ID" sz="1000" b="1" dirty="0">
              <a:solidFill>
                <a:schemeClr val="tx1">
                  <a:lumMod val="95000"/>
                  <a:lumOff val="5000"/>
                </a:schemeClr>
              </a:solidFill>
              <a:latin typeface="Manrope SemiBold" pitchFamily="2" charset="0"/>
              <a:ea typeface="Roboto" panose="02000000000000000000" pitchFamily="2" charset="0"/>
              <a:cs typeface="Poppins" pitchFamily="2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32AA414-FC51-5F65-762C-56790F28AE73}"/>
              </a:ext>
            </a:extLst>
          </p:cNvPr>
          <p:cNvSpPr txBox="1"/>
          <p:nvPr/>
        </p:nvSpPr>
        <p:spPr>
          <a:xfrm>
            <a:off x="5018271" y="3640817"/>
            <a:ext cx="3320230" cy="7818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anrope" pitchFamily="2" charset="0"/>
                <a:cs typeface="Poppins" pitchFamily="2" charset="77"/>
              </a:rPr>
              <a:t>No one rejects, dislikes, or avoids pleasure itself, because it is pleasure, but because those who do not know how to pursue pleasure rationally encounter consequences that are extremely painful.</a:t>
            </a:r>
            <a:endParaRPr lang="en-ID" sz="1000" dirty="0">
              <a:solidFill>
                <a:schemeClr val="tx1">
                  <a:lumMod val="95000"/>
                  <a:lumOff val="5000"/>
                </a:schemeClr>
              </a:solidFill>
              <a:latin typeface="Manrope" pitchFamily="2" charset="0"/>
              <a:ea typeface="Roboto" panose="02000000000000000000" pitchFamily="2" charset="0"/>
              <a:cs typeface="Poppins" pitchFamily="2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BFFA50-DB69-36C9-5A48-B9C9174F37B6}"/>
              </a:ext>
            </a:extLst>
          </p:cNvPr>
          <p:cNvSpPr txBox="1"/>
          <p:nvPr/>
        </p:nvSpPr>
        <p:spPr>
          <a:xfrm>
            <a:off x="5018271" y="3211521"/>
            <a:ext cx="149212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anrope SemiBold" pitchFamily="2" charset="0"/>
                <a:ea typeface="Roboto" panose="02000000000000000000" pitchFamily="2" charset="0"/>
                <a:cs typeface="Poppins" pitchFamily="2" charset="77"/>
              </a:rPr>
              <a:t>VALUE ONE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7419AE2-4E61-DC41-9844-79CAE851197C}"/>
              </a:ext>
            </a:extLst>
          </p:cNvPr>
          <p:cNvSpPr txBox="1"/>
          <p:nvPr/>
        </p:nvSpPr>
        <p:spPr>
          <a:xfrm>
            <a:off x="5018271" y="5414093"/>
            <a:ext cx="3320230" cy="7818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anrope" pitchFamily="2" charset="0"/>
                <a:cs typeface="Poppins" pitchFamily="2" charset="77"/>
              </a:rPr>
              <a:t>No one rejects, dislikes, or avoids pleasure itself, because it is pleasure, but because those who do not know how to pursue pleasure rationally encounter consequences that are extremely painful.</a:t>
            </a:r>
            <a:endParaRPr lang="en-ID" sz="1000" dirty="0">
              <a:solidFill>
                <a:schemeClr val="tx1">
                  <a:lumMod val="95000"/>
                  <a:lumOff val="5000"/>
                </a:schemeClr>
              </a:solidFill>
              <a:latin typeface="Manrope" pitchFamily="2" charset="0"/>
              <a:ea typeface="Roboto" panose="02000000000000000000" pitchFamily="2" charset="0"/>
              <a:cs typeface="Poppins" pitchFamily="2" charset="7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90E48BC-EA3E-7D44-A144-B538C1F510E9}"/>
              </a:ext>
            </a:extLst>
          </p:cNvPr>
          <p:cNvSpPr txBox="1"/>
          <p:nvPr/>
        </p:nvSpPr>
        <p:spPr>
          <a:xfrm>
            <a:off x="5018271" y="4984796"/>
            <a:ext cx="149212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anrope SemiBold" pitchFamily="2" charset="0"/>
                <a:ea typeface="Roboto" panose="02000000000000000000" pitchFamily="2" charset="0"/>
                <a:cs typeface="Poppins" pitchFamily="2" charset="77"/>
              </a:rPr>
              <a:t>VALUE TWO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0FEFF2B-02E4-2846-A393-C7CFB824135B}"/>
              </a:ext>
            </a:extLst>
          </p:cNvPr>
          <p:cNvCxnSpPr>
            <a:cxnSpLocks/>
          </p:cNvCxnSpPr>
          <p:nvPr/>
        </p:nvCxnSpPr>
        <p:spPr>
          <a:xfrm flipH="1">
            <a:off x="5018271" y="4703747"/>
            <a:ext cx="3320230" cy="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71039C2-CA8A-7CBC-98A9-A4464063781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A0C517-62F6-B9AF-B3A8-BF702C347D0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239982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16D95BD6-60E6-ECF9-536B-E23929483A72}"/>
              </a:ext>
            </a:extLst>
          </p:cNvPr>
          <p:cNvSpPr txBox="1"/>
          <p:nvPr/>
        </p:nvSpPr>
        <p:spPr>
          <a:xfrm>
            <a:off x="514947" y="1407449"/>
            <a:ext cx="4619854" cy="1340161"/>
          </a:xfrm>
          <a:prstGeom prst="rect">
            <a:avLst/>
          </a:prstGeom>
          <a:noFill/>
        </p:spPr>
        <p:txBody>
          <a:bodyPr wrap="none" lIns="0" tIns="108000" rIns="0" bIns="0" rtlCol="0" anchor="ctr" anchorCtr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THIS IS BUSINESS</a:t>
            </a:r>
            <a:b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</a:br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GOALS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F92E34-0E92-C46B-1E94-A0B60792762E}"/>
              </a:ext>
            </a:extLst>
          </p:cNvPr>
          <p:cNvSpPr txBox="1"/>
          <p:nvPr/>
        </p:nvSpPr>
        <p:spPr>
          <a:xfrm>
            <a:off x="514946" y="4265201"/>
            <a:ext cx="4710195" cy="1082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lie a strain of sacred music, or a noble picture, or a passage from the grander poets. It always does one good. A peep at some distant orb has power to raise and purify our thoughts like a strain of sacred music, or a noble picture, or a passage from the grander poets. It always does one good.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F3344EB-D600-9849-B969-EB449A5D3888}"/>
              </a:ext>
            </a:extLst>
          </p:cNvPr>
          <p:cNvCxnSpPr>
            <a:cxnSpLocks/>
          </p:cNvCxnSpPr>
          <p:nvPr/>
        </p:nvCxnSpPr>
        <p:spPr>
          <a:xfrm flipH="1">
            <a:off x="514946" y="3992481"/>
            <a:ext cx="4710194" cy="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1570938-10F0-6848-B528-1B7EC207F078}"/>
              </a:ext>
            </a:extLst>
          </p:cNvPr>
          <p:cNvSpPr txBox="1"/>
          <p:nvPr/>
        </p:nvSpPr>
        <p:spPr>
          <a:xfrm>
            <a:off x="514946" y="3042933"/>
            <a:ext cx="4710193" cy="642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LIE A STRAIN OF SACRED MUSIC, OR A NOBLE PICTURE, OR A PASSAGE FROM THE GRANDER POETS.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4AE300-092C-8F71-6F08-4A8E3C2DD224}"/>
              </a:ext>
            </a:extLst>
          </p:cNvPr>
          <p:cNvSpPr txBox="1"/>
          <p:nvPr/>
        </p:nvSpPr>
        <p:spPr>
          <a:xfrm>
            <a:off x="7018619" y="269165"/>
            <a:ext cx="1044141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00" b="1" i="0" dirty="0">
                <a:solidFill>
                  <a:schemeClr val="bg1"/>
                </a:solidFill>
                <a:latin typeface="Montserrat SemiBold" pitchFamily="2" charset="77"/>
              </a:rPr>
              <a:t>PAGE </a:t>
            </a:r>
            <a:fld id="{B938EAD2-04D9-174B-BE37-FB763E121FFA}" type="slidenum">
              <a:rPr lang="en-US" sz="1000" b="1" i="0" smtClean="0">
                <a:solidFill>
                  <a:schemeClr val="bg1"/>
                </a:solidFill>
                <a:latin typeface="Montserrat SemiBold" pitchFamily="2" charset="77"/>
              </a:rPr>
              <a:pPr algn="ctr"/>
              <a:t>22</a:t>
            </a:fld>
            <a:r>
              <a:rPr lang="en-US" sz="1000" b="1" i="0" dirty="0">
                <a:solidFill>
                  <a:schemeClr val="bg1"/>
                </a:solidFill>
                <a:latin typeface="Montserrat SemiBold" pitchFamily="2" charset="77"/>
              </a:rPr>
              <a:t> / 40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4EC4AC-8F0C-6111-0999-FD913378EB2C}"/>
              </a:ext>
            </a:extLst>
          </p:cNvPr>
          <p:cNvSpPr txBox="1"/>
          <p:nvPr/>
        </p:nvSpPr>
        <p:spPr>
          <a:xfrm>
            <a:off x="9918915" y="269165"/>
            <a:ext cx="1793660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1000" b="1" i="0" dirty="0">
                <a:solidFill>
                  <a:schemeClr val="bg1"/>
                </a:solidFill>
                <a:latin typeface="Montserrat SemiBold" pitchFamily="2" charset="77"/>
              </a:rPr>
              <a:t>PITCH DECK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27A1B95-0D5C-13BA-B3C0-0D9D34A124A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695148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2252A403-8CDE-F94D-8893-F357DE04CDEE}"/>
              </a:ext>
            </a:extLst>
          </p:cNvPr>
          <p:cNvGrpSpPr/>
          <p:nvPr/>
        </p:nvGrpSpPr>
        <p:grpSpPr>
          <a:xfrm>
            <a:off x="6825045" y="1504046"/>
            <a:ext cx="1182184" cy="1182184"/>
            <a:chOff x="5588286" y="859613"/>
            <a:chExt cx="1638658" cy="1638658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EB4515BC-D2AC-D54E-B415-1895A0646843}"/>
                </a:ext>
              </a:extLst>
            </p:cNvPr>
            <p:cNvGrpSpPr/>
            <p:nvPr/>
          </p:nvGrpSpPr>
          <p:grpSpPr>
            <a:xfrm>
              <a:off x="6022053" y="1443808"/>
              <a:ext cx="771125" cy="470269"/>
              <a:chOff x="4629230" y="3588233"/>
              <a:chExt cx="489030" cy="298234"/>
            </a:xfrm>
          </p:grpSpPr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D9A9D42D-B3BC-834A-9BD2-06CD69E7FE95}"/>
                  </a:ext>
                </a:extLst>
              </p:cNvPr>
              <p:cNvSpPr/>
              <p:nvPr/>
            </p:nvSpPr>
            <p:spPr>
              <a:xfrm rot="5400000">
                <a:off x="4885602" y="3653809"/>
                <a:ext cx="298234" cy="167082"/>
              </a:xfrm>
              <a:custGeom>
                <a:avLst/>
                <a:gdLst>
                  <a:gd name="connsiteX0" fmla="*/ 0 w 1054100"/>
                  <a:gd name="connsiteY0" fmla="*/ 590550 h 590550"/>
                  <a:gd name="connsiteX1" fmla="*/ 527050 w 1054100"/>
                  <a:gd name="connsiteY1" fmla="*/ 0 h 590550"/>
                  <a:gd name="connsiteX2" fmla="*/ 1054100 w 1054100"/>
                  <a:gd name="connsiteY2" fmla="*/ 590550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4100" h="590550">
                    <a:moveTo>
                      <a:pt x="0" y="590550"/>
                    </a:moveTo>
                    <a:lnTo>
                      <a:pt x="527050" y="0"/>
                    </a:lnTo>
                    <a:lnTo>
                      <a:pt x="1054100" y="590550"/>
                    </a:lnTo>
                  </a:path>
                </a:pathLst>
              </a:custGeom>
              <a:noFill/>
              <a:ln w="28575" cap="rnd">
                <a:solidFill>
                  <a:srgbClr val="FF59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7DDC1891-65DE-834F-A20D-BBA8FD204966}"/>
                  </a:ext>
                </a:extLst>
              </p:cNvPr>
              <p:cNvSpPr/>
              <p:nvPr/>
            </p:nvSpPr>
            <p:spPr>
              <a:xfrm rot="5400000">
                <a:off x="4872846" y="3493735"/>
                <a:ext cx="1797" cy="489030"/>
              </a:xfrm>
              <a:custGeom>
                <a:avLst/>
                <a:gdLst>
                  <a:gd name="connsiteX0" fmla="*/ 0 w 6350"/>
                  <a:gd name="connsiteY0" fmla="*/ 0 h 1728470"/>
                  <a:gd name="connsiteX1" fmla="*/ 0 w 6350"/>
                  <a:gd name="connsiteY1" fmla="*/ 1728470 h 172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350" h="1728470">
                    <a:moveTo>
                      <a:pt x="0" y="0"/>
                    </a:moveTo>
                    <a:lnTo>
                      <a:pt x="0" y="1728470"/>
                    </a:lnTo>
                  </a:path>
                </a:pathLst>
              </a:custGeom>
              <a:ln w="28575" cap="rnd">
                <a:solidFill>
                  <a:srgbClr val="FF59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7BF9E1FD-2A33-AF4E-92AA-6C69B7730E32}"/>
                </a:ext>
              </a:extLst>
            </p:cNvPr>
            <p:cNvSpPr/>
            <p:nvPr/>
          </p:nvSpPr>
          <p:spPr>
            <a:xfrm>
              <a:off x="5588286" y="859613"/>
              <a:ext cx="1638658" cy="1638658"/>
            </a:xfrm>
            <a:prstGeom prst="ellipse">
              <a:avLst/>
            </a:prstGeom>
            <a:noFill/>
            <a:ln w="28575">
              <a:solidFill>
                <a:srgbClr val="FF5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itchFamily="2" charset="77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DD179B65-84D3-2008-0FE6-EF229A4DE4DA}"/>
              </a:ext>
            </a:extLst>
          </p:cNvPr>
          <p:cNvSpPr txBox="1"/>
          <p:nvPr/>
        </p:nvSpPr>
        <p:spPr>
          <a:xfrm>
            <a:off x="7208073" y="11081730"/>
            <a:ext cx="4410186" cy="1184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50" dirty="0">
                <a:solidFill>
                  <a:schemeClr val="bg1"/>
                </a:solidFill>
                <a:effectLst/>
                <a:latin typeface="Work Sans" pitchFamily="2" charset="77"/>
                <a:ea typeface="Source Code Pro" panose="020B0309030403020204" pitchFamily="49" charset="0"/>
              </a:rPr>
              <a:t>But I must explain to you how all this mistaken idea of denouncing pleasure and praising pain was born and I will give you a complete account of the system, and expound the actual teachings of the great explorer of the truth, the master-builder of human happiness</a:t>
            </a:r>
            <a:endParaRPr lang="en-US" sz="1050" dirty="0">
              <a:solidFill>
                <a:schemeClr val="bg1"/>
              </a:solidFill>
              <a:latin typeface="Work Sans" pitchFamily="2" charset="77"/>
              <a:ea typeface="Source Code Pro" panose="020B0309030403020204" pitchFamily="49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6A0A6F7-7BC9-DE09-5204-E9431B8378F5}"/>
              </a:ext>
            </a:extLst>
          </p:cNvPr>
          <p:cNvSpPr txBox="1"/>
          <p:nvPr/>
        </p:nvSpPr>
        <p:spPr>
          <a:xfrm>
            <a:off x="489736" y="1079262"/>
            <a:ext cx="5842946" cy="1575281"/>
          </a:xfrm>
          <a:prstGeom prst="rect">
            <a:avLst/>
          </a:prstGeom>
          <a:noFill/>
        </p:spPr>
        <p:txBody>
          <a:bodyPr wrap="none" lIns="0" tIns="180000" rIns="0" bIns="0" rtlCol="0" anchor="ctr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5000" b="1" dirty="0">
                <a:solidFill>
                  <a:schemeClr val="bg1"/>
                </a:solidFill>
                <a:latin typeface="HK Nova" pitchFamily="2" charset="77"/>
                <a:cs typeface="Poppins" pitchFamily="2" charset="77"/>
              </a:rPr>
              <a:t>THIS OUR</a:t>
            </a:r>
            <a:br>
              <a:rPr lang="en-US" sz="5000" b="1" dirty="0">
                <a:solidFill>
                  <a:schemeClr val="bg1"/>
                </a:solidFill>
                <a:latin typeface="HK Nova" pitchFamily="2" charset="77"/>
                <a:cs typeface="Poppins" pitchFamily="2" charset="77"/>
              </a:rPr>
            </a:br>
            <a:r>
              <a:rPr lang="en-US" sz="5000" b="1" dirty="0">
                <a:solidFill>
                  <a:schemeClr val="bg1"/>
                </a:solidFill>
                <a:latin typeface="HK Nova" pitchFamily="2" charset="77"/>
                <a:cs typeface="Poppins" pitchFamily="2" charset="77"/>
              </a:rPr>
              <a:t>BUSINESS GOALS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1155EF5-21B1-B199-7539-E54631948E1E}"/>
              </a:ext>
            </a:extLst>
          </p:cNvPr>
          <p:cNvSpPr txBox="1"/>
          <p:nvPr/>
        </p:nvSpPr>
        <p:spPr>
          <a:xfrm>
            <a:off x="6964495" y="3843641"/>
            <a:ext cx="4653764" cy="93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600" dirty="0">
                <a:solidFill>
                  <a:schemeClr val="bg1"/>
                </a:solidFill>
                <a:latin typeface="Manrope" pitchFamily="2" charset="0"/>
                <a:ea typeface="Source Code Pro" panose="020B0309030403020204" pitchFamily="49" charset="0"/>
              </a:rPr>
              <a:t>A PEEP AT SOME DISTANT ORB HAS POWER TO RAISE AND PURIFY OUR THOUGHTS LIKE A STRAIN OF SACRED MUSIC.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FE05F80-BDAF-2F48-B515-540DBBFC0EA0}"/>
              </a:ext>
            </a:extLst>
          </p:cNvPr>
          <p:cNvSpPr txBox="1"/>
          <p:nvPr/>
        </p:nvSpPr>
        <p:spPr>
          <a:xfrm>
            <a:off x="6964495" y="5189243"/>
            <a:ext cx="4282900" cy="11821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000" b="1" dirty="0">
                <a:solidFill>
                  <a:schemeClr val="bg1"/>
                </a:solidFill>
                <a:latin typeface="Manrope" pitchFamily="2" charset="0"/>
              </a:rPr>
              <a:t>A peep at some distant orb has power t o raise and purify </a:t>
            </a:r>
            <a:r>
              <a:rPr lang="en-US" sz="1000" dirty="0">
                <a:solidFill>
                  <a:schemeClr val="bg1"/>
                </a:solidFill>
                <a:latin typeface="Manrope" pitchFamily="2" charset="0"/>
              </a:rPr>
              <a:t>our thoughts lie a strain of sacred music, or a noble picture, or a passage from the grander poets. It always does one good. A peep at some distant orb has power to raise and purify our thoughts like a strain of sacred music, or a noble picture, or a passage from the grander poets. It always does one good.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C832C65-8863-FF41-A306-FDEBF86D46BF}"/>
              </a:ext>
            </a:extLst>
          </p:cNvPr>
          <p:cNvCxnSpPr>
            <a:cxnSpLocks/>
          </p:cNvCxnSpPr>
          <p:nvPr/>
        </p:nvCxnSpPr>
        <p:spPr>
          <a:xfrm flipH="1">
            <a:off x="6964496" y="3429000"/>
            <a:ext cx="465376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089839-410D-5F7B-E581-1371DAE0F4F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287D8E9-B1C8-B8A4-241C-FB97F07A4A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045569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5ECC37EE-4D99-594F-94C4-73AB90121D87}"/>
              </a:ext>
            </a:extLst>
          </p:cNvPr>
          <p:cNvSpPr txBox="1"/>
          <p:nvPr/>
        </p:nvSpPr>
        <p:spPr>
          <a:xfrm>
            <a:off x="1260098" y="1073156"/>
            <a:ext cx="10371429" cy="64633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sz="4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THIS BUSINESS GOALS BREAKDOWN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6CA2791-5356-A9AF-5D00-AC074E7928AF}"/>
              </a:ext>
            </a:extLst>
          </p:cNvPr>
          <p:cNvSpPr txBox="1"/>
          <p:nvPr/>
        </p:nvSpPr>
        <p:spPr>
          <a:xfrm>
            <a:off x="8257647" y="3030515"/>
            <a:ext cx="2674255" cy="981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anrope" pitchFamily="2" charset="0"/>
                <a:cs typeface="Poppins" pitchFamily="2" charset="77"/>
              </a:rPr>
              <a:t>No one rejects, dislikes, or avoids pleasure itself, because it is pleasure, but because those who do not know how to pursue pleasure rationally encounter consequences that are extremely painful.</a:t>
            </a:r>
            <a:endParaRPr lang="en-ID" sz="1000" dirty="0">
              <a:solidFill>
                <a:schemeClr val="tx1">
                  <a:lumMod val="95000"/>
                  <a:lumOff val="5000"/>
                </a:schemeClr>
              </a:solidFill>
              <a:latin typeface="Manrope" pitchFamily="2" charset="0"/>
              <a:ea typeface="Roboto" panose="02000000000000000000" pitchFamily="2" charset="0"/>
              <a:cs typeface="Poppins" pitchFamily="2" charset="7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AFE3511-2BEB-9E4A-17E1-092E61F68458}"/>
              </a:ext>
            </a:extLst>
          </p:cNvPr>
          <p:cNvSpPr txBox="1"/>
          <p:nvPr/>
        </p:nvSpPr>
        <p:spPr>
          <a:xfrm>
            <a:off x="8257648" y="2621854"/>
            <a:ext cx="232772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03. Breakdown Three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0FB563-2365-F04E-AB48-75AE16404B24}"/>
              </a:ext>
            </a:extLst>
          </p:cNvPr>
          <p:cNvSpPr txBox="1"/>
          <p:nvPr/>
        </p:nvSpPr>
        <p:spPr>
          <a:xfrm>
            <a:off x="8257647" y="4940959"/>
            <a:ext cx="2674255" cy="981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anrope" pitchFamily="2" charset="0"/>
                <a:cs typeface="Poppins" pitchFamily="2" charset="77"/>
              </a:rPr>
              <a:t>No one rejects, dislikes, or avoids pleasure itself, because it is pleasure, but because those who do not know how to pursue pleasure rationally encounter consequences that are extremely painful.</a:t>
            </a:r>
            <a:endParaRPr lang="en-ID" sz="1000" dirty="0">
              <a:solidFill>
                <a:schemeClr val="tx1">
                  <a:lumMod val="95000"/>
                  <a:lumOff val="5000"/>
                </a:schemeClr>
              </a:solidFill>
              <a:latin typeface="Manrope" pitchFamily="2" charset="0"/>
              <a:ea typeface="Roboto" panose="02000000000000000000" pitchFamily="2" charset="0"/>
              <a:cs typeface="Poppins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B37486-24A8-574A-9D4A-01C0E0777D58}"/>
              </a:ext>
            </a:extLst>
          </p:cNvPr>
          <p:cNvSpPr txBox="1"/>
          <p:nvPr/>
        </p:nvSpPr>
        <p:spPr>
          <a:xfrm>
            <a:off x="8257648" y="4532298"/>
            <a:ext cx="2200726" cy="24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04. Breakdown Four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554DC09-4BA5-D443-B841-CDD79C66BE76}"/>
              </a:ext>
            </a:extLst>
          </p:cNvPr>
          <p:cNvSpPr/>
          <p:nvPr/>
        </p:nvSpPr>
        <p:spPr>
          <a:xfrm>
            <a:off x="4269015" y="2144140"/>
            <a:ext cx="3434290" cy="4256660"/>
          </a:xfrm>
          <a:prstGeom prst="rect">
            <a:avLst/>
          </a:prstGeom>
          <a:solidFill>
            <a:srgbClr val="FF5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95000"/>
                  <a:lumOff val="5000"/>
                </a:schemeClr>
              </a:solidFill>
              <a:latin typeface="Montserrat" pitchFamily="2" charset="7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85C7E2A-76A2-C642-B40A-D2580B9FAF1A}"/>
              </a:ext>
            </a:extLst>
          </p:cNvPr>
          <p:cNvSpPr txBox="1"/>
          <p:nvPr/>
        </p:nvSpPr>
        <p:spPr>
          <a:xfrm>
            <a:off x="4649033" y="3030515"/>
            <a:ext cx="2674255" cy="981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000" dirty="0">
                <a:solidFill>
                  <a:schemeClr val="bg1"/>
                </a:solidFill>
                <a:effectLst/>
                <a:latin typeface="Manrope" pitchFamily="2" charset="0"/>
                <a:cs typeface="Poppins" pitchFamily="2" charset="77"/>
              </a:rPr>
              <a:t>No one rejects, dislikes, or avoids pleasure itself, because it is pleasure, but because those who do not know how to pursue pleasure rationally encounter consequences that are extremely painful.</a:t>
            </a:r>
            <a:endParaRPr lang="en-ID" sz="1000" dirty="0">
              <a:solidFill>
                <a:schemeClr val="bg1"/>
              </a:solidFill>
              <a:latin typeface="Manrope" pitchFamily="2" charset="0"/>
              <a:ea typeface="Roboto" panose="02000000000000000000" pitchFamily="2" charset="0"/>
              <a:cs typeface="Poppins" pitchFamily="2" charset="7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7ECD378-BB2F-6B49-9054-92CE79435FAA}"/>
              </a:ext>
            </a:extLst>
          </p:cNvPr>
          <p:cNvSpPr txBox="1"/>
          <p:nvPr/>
        </p:nvSpPr>
        <p:spPr>
          <a:xfrm>
            <a:off x="4649034" y="2621854"/>
            <a:ext cx="2200726" cy="24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01. Breakdown One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FF0AC7E-9104-5F46-9ABE-D90CED5F8FDE}"/>
              </a:ext>
            </a:extLst>
          </p:cNvPr>
          <p:cNvSpPr txBox="1"/>
          <p:nvPr/>
        </p:nvSpPr>
        <p:spPr>
          <a:xfrm>
            <a:off x="4649033" y="4940959"/>
            <a:ext cx="2674255" cy="981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000" dirty="0">
                <a:solidFill>
                  <a:schemeClr val="bg1"/>
                </a:solidFill>
                <a:effectLst/>
                <a:latin typeface="Manrope" pitchFamily="2" charset="0"/>
                <a:cs typeface="Poppins" pitchFamily="2" charset="77"/>
              </a:rPr>
              <a:t>No one rejects, dislikes, or avoids pleasure itself, because it is pleasure, but because those who do not know how to pursue pleasure rationally encounter consequences that are extremely painful.</a:t>
            </a:r>
            <a:endParaRPr lang="en-ID" sz="1000" dirty="0">
              <a:solidFill>
                <a:schemeClr val="bg1"/>
              </a:solidFill>
              <a:latin typeface="Manrope" pitchFamily="2" charset="0"/>
              <a:ea typeface="Roboto" panose="02000000000000000000" pitchFamily="2" charset="0"/>
              <a:cs typeface="Poppins" pitchFamily="2" charset="7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2F73C54-B763-5E45-AC3A-7289D8B05C69}"/>
              </a:ext>
            </a:extLst>
          </p:cNvPr>
          <p:cNvSpPr txBox="1"/>
          <p:nvPr/>
        </p:nvSpPr>
        <p:spPr>
          <a:xfrm>
            <a:off x="4649034" y="4532298"/>
            <a:ext cx="2200726" cy="24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02. Breakdown Two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89855E-4154-5C5F-D095-07980B33F288}"/>
              </a:ext>
            </a:extLst>
          </p:cNvPr>
          <p:cNvSpPr txBox="1"/>
          <p:nvPr/>
        </p:nvSpPr>
        <p:spPr>
          <a:xfrm>
            <a:off x="1260098" y="3958882"/>
            <a:ext cx="2454574" cy="1984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lie a strain of sacred music, or a noble picture, or a passage from the grander poets. It always does one good. A peep at some distant orb has power to raise and purify our thoughts like a strain of sacred music, peep at some distant orb has power to raise and purify our thoughts lie a strain of sacred music, or a noble picture.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E0AC0F5-AD85-9744-934D-77342A320873}"/>
              </a:ext>
            </a:extLst>
          </p:cNvPr>
          <p:cNvSpPr txBox="1"/>
          <p:nvPr/>
        </p:nvSpPr>
        <p:spPr>
          <a:xfrm>
            <a:off x="1260098" y="3628380"/>
            <a:ext cx="1499431" cy="1838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</a:rPr>
              <a:t>BREAKDOWN RULES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BC79BB8-F290-5444-94E3-9B575A870F54}"/>
              </a:ext>
            </a:extLst>
          </p:cNvPr>
          <p:cNvSpPr txBox="1"/>
          <p:nvPr/>
        </p:nvSpPr>
        <p:spPr>
          <a:xfrm>
            <a:off x="1260098" y="2403794"/>
            <a:ext cx="2155372" cy="7818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LIE A STRAIN OF SACRED MUSIC. 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7537A39-0906-CE48-9F39-031EA10E92F0}"/>
              </a:ext>
            </a:extLst>
          </p:cNvPr>
          <p:cNvCxnSpPr>
            <a:cxnSpLocks/>
          </p:cNvCxnSpPr>
          <p:nvPr/>
        </p:nvCxnSpPr>
        <p:spPr>
          <a:xfrm flipH="1">
            <a:off x="8257647" y="4272471"/>
            <a:ext cx="2674255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F30FFAC-BE06-9449-B6A8-4F8B023CC8F0}"/>
              </a:ext>
            </a:extLst>
          </p:cNvPr>
          <p:cNvCxnSpPr>
            <a:cxnSpLocks/>
          </p:cNvCxnSpPr>
          <p:nvPr/>
        </p:nvCxnSpPr>
        <p:spPr>
          <a:xfrm flipH="1">
            <a:off x="4649033" y="4272471"/>
            <a:ext cx="2674255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30979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3745F42B-274B-43E1-5CBC-96C77041E492}"/>
              </a:ext>
            </a:extLst>
          </p:cNvPr>
          <p:cNvSpPr txBox="1"/>
          <p:nvPr/>
        </p:nvSpPr>
        <p:spPr>
          <a:xfrm>
            <a:off x="7260796" y="1570235"/>
            <a:ext cx="4602222" cy="1614082"/>
          </a:xfrm>
          <a:prstGeom prst="rect">
            <a:avLst/>
          </a:prstGeom>
          <a:noFill/>
        </p:spPr>
        <p:txBody>
          <a:bodyPr wrap="none" lIns="0" tIns="108000" rIns="0" bIns="0" rtlCol="0" anchor="ctr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5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ABOUT THIS </a:t>
            </a:r>
          </a:p>
          <a:p>
            <a:pPr>
              <a:lnSpc>
                <a:spcPct val="90000"/>
              </a:lnSpc>
            </a:pPr>
            <a:r>
              <a:rPr lang="en-US" sz="5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MARKET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7699DDD-952F-1D44-A2E5-1035E73898A6}"/>
              </a:ext>
            </a:extLst>
          </p:cNvPr>
          <p:cNvSpPr txBox="1"/>
          <p:nvPr/>
        </p:nvSpPr>
        <p:spPr>
          <a:xfrm>
            <a:off x="7243336" y="4333008"/>
            <a:ext cx="4495066" cy="13820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itchFamily="2" charset="77"/>
                <a:cs typeface="Poppins" pitchFamily="2" charset="77"/>
              </a:rPr>
              <a:t>A peep at some distant orb has power to raise and purify our thoughts lie a strain of sacred music, or a noble picture, or a passage from the grander poets. A peep at some distant orb has power to raise and purify our thoughts lie a strain of sacred music, or a noble picture, or a passage from the grander poets. It always does one good. A peep at some distant orb has power to raise and purify our thoughts like a strain of sacred music.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8E8FE68-2BAB-8049-8205-D918DB1AD1F5}"/>
              </a:ext>
            </a:extLst>
          </p:cNvPr>
          <p:cNvSpPr txBox="1"/>
          <p:nvPr/>
        </p:nvSpPr>
        <p:spPr>
          <a:xfrm>
            <a:off x="7260795" y="3733982"/>
            <a:ext cx="4460149" cy="4616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SemiBold" pitchFamily="2" charset="77"/>
                <a:cs typeface="Poppins" pitchFamily="2" charset="77"/>
              </a:rPr>
              <a:t>A PEEP AT SOME DISTANT ORB HAS POWER TO RAISE AND PURIFY OUR THOUGHTS LIE A STRAIN OF SACRED MUSIC, OR A NOBLE PICTURE, OR A PASSAGE FROM THE GRANDER POETS. </a:t>
            </a:r>
            <a:endParaRPr lang="en-US" sz="1000" b="1" dirty="0">
              <a:latin typeface="Montserrat SemiBold" pitchFamily="2" charset="77"/>
            </a:endParaRP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39221DC-1C0E-1E00-8BD2-3085B9341CD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893474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C9E4FEB0-EC1A-9545-ACC7-86EFC5090CB3}"/>
              </a:ext>
            </a:extLst>
          </p:cNvPr>
          <p:cNvSpPr/>
          <p:nvPr/>
        </p:nvSpPr>
        <p:spPr>
          <a:xfrm>
            <a:off x="4206794" y="3641271"/>
            <a:ext cx="3863468" cy="3216728"/>
          </a:xfrm>
          <a:prstGeom prst="rect">
            <a:avLst/>
          </a:prstGeom>
          <a:solidFill>
            <a:srgbClr val="FF5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Montserrat" pitchFamily="2" charset="77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CA1BA50-631D-A648-88A6-723F109B6A6E}"/>
              </a:ext>
            </a:extLst>
          </p:cNvPr>
          <p:cNvSpPr/>
          <p:nvPr/>
        </p:nvSpPr>
        <p:spPr>
          <a:xfrm>
            <a:off x="6433457" y="680629"/>
            <a:ext cx="5392099" cy="1638328"/>
          </a:xfrm>
          <a:prstGeom prst="rect">
            <a:avLst/>
          </a:prstGeom>
          <a:solidFill>
            <a:srgbClr val="FF5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Montserrat" pitchFamily="2" charset="7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BCA89C6-810D-ECE6-65B8-750C91DF580E}"/>
              </a:ext>
            </a:extLst>
          </p:cNvPr>
          <p:cNvSpPr txBox="1"/>
          <p:nvPr/>
        </p:nvSpPr>
        <p:spPr>
          <a:xfrm>
            <a:off x="386173" y="860928"/>
            <a:ext cx="5746766" cy="1502578"/>
          </a:xfrm>
          <a:prstGeom prst="rect">
            <a:avLst/>
          </a:prstGeom>
          <a:noFill/>
        </p:spPr>
        <p:txBody>
          <a:bodyPr wrap="none" lIns="0" tIns="108000" rIns="0" bIns="0" rtlCol="0" anchor="ctr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THIS MONTH</a:t>
            </a:r>
            <a:br>
              <a:rPr lang="en-US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</a:br>
            <a:r>
              <a:rPr lang="en-US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MARKET TRENDS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7F7BB23-30EB-904A-A2A4-2A9A8D5CCEE2}"/>
              </a:ext>
            </a:extLst>
          </p:cNvPr>
          <p:cNvSpPr txBox="1"/>
          <p:nvPr/>
        </p:nvSpPr>
        <p:spPr>
          <a:xfrm>
            <a:off x="6742161" y="1019449"/>
            <a:ext cx="4774689" cy="9840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000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LIE A STRAIN OF SACRED MUSIC, OR A NOBLE PICTURE, OR A PASSAGE FROM THE GRANDER POETS. A PEEP AT SOME DISTANT ORB HAS POWER TO RAISE AND PURIFY OUR THOUGHTS LIE A STRAIN OF SACRED MUSIC, OR A NOBLE PICTURE, OR A PASSAGE FROM THE GRANDER POETS. IT ALWAYS DOES ONE GOOD.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C81BFAC-F20A-BB4F-8C5D-6BB95AFD0B16}"/>
              </a:ext>
            </a:extLst>
          </p:cNvPr>
          <p:cNvSpPr txBox="1"/>
          <p:nvPr/>
        </p:nvSpPr>
        <p:spPr>
          <a:xfrm>
            <a:off x="476647" y="5315899"/>
            <a:ext cx="3156339" cy="11819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lie a strain of sacred music, or a noble picture, or a passage from the grander poets. It always does one good. A peep at some distant orb has power to raise and purify our thoughts like a strain of sacred music.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EB0427B-A7A9-4549-A3BE-5F9B6A1ED0FD}"/>
              </a:ext>
            </a:extLst>
          </p:cNvPr>
          <p:cNvSpPr txBox="1"/>
          <p:nvPr/>
        </p:nvSpPr>
        <p:spPr>
          <a:xfrm>
            <a:off x="476647" y="4861503"/>
            <a:ext cx="1484447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anrope SemiBold" pitchFamily="2" charset="0"/>
                <a:cs typeface="Poppins" pitchFamily="2" charset="77"/>
              </a:rPr>
              <a:t>TRENDS ONE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762EC0C-8DB7-C541-AE15-8C68402597E9}"/>
              </a:ext>
            </a:extLst>
          </p:cNvPr>
          <p:cNvSpPr txBox="1"/>
          <p:nvPr/>
        </p:nvSpPr>
        <p:spPr>
          <a:xfrm>
            <a:off x="4560358" y="5315899"/>
            <a:ext cx="3156339" cy="11819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lie a strain of sacred music, or a noble picture, or a passage from the grander poets. It always does one good. A peep at some distant orb has power to raise and purify our thoughts like a strain of sacred music.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9992725-F589-4C4F-8EF3-695C8F199179}"/>
              </a:ext>
            </a:extLst>
          </p:cNvPr>
          <p:cNvSpPr txBox="1"/>
          <p:nvPr/>
        </p:nvSpPr>
        <p:spPr>
          <a:xfrm>
            <a:off x="4560358" y="4861503"/>
            <a:ext cx="1484447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anrope SemiBold" pitchFamily="2" charset="0"/>
                <a:cs typeface="Poppins" pitchFamily="2" charset="77"/>
              </a:rPr>
              <a:t>TRENDS TWO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1EC6BB-29A9-D446-9DA0-C9CB04765BD1}"/>
              </a:ext>
            </a:extLst>
          </p:cNvPr>
          <p:cNvSpPr txBox="1"/>
          <p:nvPr/>
        </p:nvSpPr>
        <p:spPr>
          <a:xfrm>
            <a:off x="8669217" y="5315899"/>
            <a:ext cx="3156339" cy="11819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lie a strain of sacred music, or a noble picture, or a passage from the grander poets. It always does one good. A peep at some distant orb has power to raise and purify our thoughts like a strain of sacred music.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A250FA3-0E72-484F-B567-3FEC4A211884}"/>
              </a:ext>
            </a:extLst>
          </p:cNvPr>
          <p:cNvSpPr txBox="1"/>
          <p:nvPr/>
        </p:nvSpPr>
        <p:spPr>
          <a:xfrm>
            <a:off x="8669217" y="4861503"/>
            <a:ext cx="1687518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anrope SemiBold" pitchFamily="2" charset="0"/>
                <a:cs typeface="Poppins" pitchFamily="2" charset="77"/>
              </a:rPr>
              <a:t>TRENDS THREE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45F9816-3DCD-0014-6EF9-9EA8979E9DA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AC890E-689A-C466-0EC8-C2D41785C1E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6C47F67-C40E-A3F6-3369-292AB89280D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199823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84BF4B5C-4FCD-0C42-9E94-C96A8B390BEE}"/>
              </a:ext>
            </a:extLst>
          </p:cNvPr>
          <p:cNvSpPr txBox="1"/>
          <p:nvPr/>
        </p:nvSpPr>
        <p:spPr>
          <a:xfrm>
            <a:off x="708102" y="4433816"/>
            <a:ext cx="2361669" cy="338554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anrope ExtraBold" pitchFamily="2" charset="0"/>
                <a:cs typeface="Poppins" pitchFamily="2" charset="77"/>
              </a:rPr>
              <a:t>WHAT A STRATEGIC?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187E36F-F39D-F54C-A574-13E3B118FC5D}"/>
              </a:ext>
            </a:extLst>
          </p:cNvPr>
          <p:cNvSpPr txBox="1"/>
          <p:nvPr/>
        </p:nvSpPr>
        <p:spPr>
          <a:xfrm>
            <a:off x="708101" y="4848864"/>
            <a:ext cx="3497824" cy="1184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000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like a strain of sacred music, or a noble picture, or a passage from the grander poets. A peep at some distant orb has power to raise and purify our thoughts like a strain of sacred music, or a noble picture, or a passage from the grander poets. It always does one good.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B3F0C1-C750-A489-9047-8D5ED9352EE1}"/>
              </a:ext>
            </a:extLst>
          </p:cNvPr>
          <p:cNvSpPr txBox="1"/>
          <p:nvPr/>
        </p:nvSpPr>
        <p:spPr>
          <a:xfrm>
            <a:off x="5274718" y="4433816"/>
            <a:ext cx="2667510" cy="338554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anrope ExtraBold" pitchFamily="2" charset="0"/>
                <a:cs typeface="Poppins" pitchFamily="2" charset="77"/>
              </a:rPr>
              <a:t>HOW THE STRATEGIC?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C09499A-0C7D-02A6-7AAB-4B374EC893E2}"/>
              </a:ext>
            </a:extLst>
          </p:cNvPr>
          <p:cNvSpPr txBox="1"/>
          <p:nvPr/>
        </p:nvSpPr>
        <p:spPr>
          <a:xfrm>
            <a:off x="5274720" y="4848863"/>
            <a:ext cx="3497822" cy="1220458"/>
          </a:xfrm>
          <a:prstGeom prst="rect">
            <a:avLst/>
          </a:prstGeom>
          <a:noFill/>
        </p:spPr>
        <p:txBody>
          <a:bodyPr wrap="square" lIns="0" tIns="0" rIns="0" bIns="3600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000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like a strain of sacred music, or a noble picture, or a passage from the grander poets. It always does one good. A peep at some distant orb has power to raise and purify our thoughts like a strain of sacred music, or a noble picture, or a passage from the grander poets.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6CBE199-BF1A-7941-A70E-FD949A67FB9C}"/>
              </a:ext>
            </a:extLst>
          </p:cNvPr>
          <p:cNvSpPr txBox="1"/>
          <p:nvPr/>
        </p:nvSpPr>
        <p:spPr>
          <a:xfrm>
            <a:off x="5274718" y="932058"/>
            <a:ext cx="5463034" cy="1853947"/>
          </a:xfrm>
          <a:prstGeom prst="rect">
            <a:avLst/>
          </a:prstGeom>
          <a:noFill/>
        </p:spPr>
        <p:txBody>
          <a:bodyPr wrap="none" lIns="0" tIns="180000" rIns="0" bIns="0" rtlCol="0" anchor="ctr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6000" b="1" dirty="0">
                <a:solidFill>
                  <a:schemeClr val="bg1"/>
                </a:solidFill>
                <a:latin typeface="HK Nova" pitchFamily="2" charset="77"/>
                <a:cs typeface="Poppins" pitchFamily="2" charset="77"/>
              </a:rPr>
              <a:t>THIS MARKET</a:t>
            </a:r>
            <a:br>
              <a:rPr lang="en-US" sz="6000" b="1" dirty="0">
                <a:solidFill>
                  <a:schemeClr val="bg1"/>
                </a:solidFill>
                <a:latin typeface="HK Nova" pitchFamily="2" charset="77"/>
                <a:cs typeface="Poppins" pitchFamily="2" charset="77"/>
              </a:rPr>
            </a:br>
            <a:r>
              <a:rPr lang="en-US" sz="6000" b="1" dirty="0">
                <a:solidFill>
                  <a:schemeClr val="bg1"/>
                </a:solidFill>
                <a:latin typeface="HK Nova" pitchFamily="2" charset="77"/>
                <a:cs typeface="Poppins" pitchFamily="2" charset="77"/>
              </a:rPr>
              <a:t>STRATEGY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DFE0E1-7BFF-CD49-9005-80CE4263F89A}"/>
              </a:ext>
            </a:extLst>
          </p:cNvPr>
          <p:cNvSpPr txBox="1"/>
          <p:nvPr/>
        </p:nvSpPr>
        <p:spPr>
          <a:xfrm>
            <a:off x="5274718" y="3204845"/>
            <a:ext cx="3956236" cy="4154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LIE A STRAIN OF SACRED MUSIC, OR A NOBLE PICTURE, OR A PASSAGE FROM THE GRANDER POETS. </a:t>
            </a:r>
            <a:endParaRPr lang="en-US" sz="900" b="1" dirty="0">
              <a:solidFill>
                <a:schemeClr val="bg1"/>
              </a:solidFill>
              <a:latin typeface="Manrope" pitchFamily="2" charset="0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F0B8672-0D44-7640-8733-535D535FE67F}"/>
              </a:ext>
            </a:extLst>
          </p:cNvPr>
          <p:cNvCxnSpPr>
            <a:cxnSpLocks/>
          </p:cNvCxnSpPr>
          <p:nvPr/>
        </p:nvCxnSpPr>
        <p:spPr>
          <a:xfrm flipH="1">
            <a:off x="5267976" y="4127107"/>
            <a:ext cx="395623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5DFB7F6-2740-9187-CBD7-406ABECF3D4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8655443-9E25-DF80-FDC1-1A539BFB729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265466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10299BB5-734F-DD69-719F-B5FAB76FB3C9}"/>
              </a:ext>
            </a:extLst>
          </p:cNvPr>
          <p:cNvSpPr txBox="1"/>
          <p:nvPr/>
        </p:nvSpPr>
        <p:spPr>
          <a:xfrm>
            <a:off x="479425" y="897537"/>
            <a:ext cx="3402718" cy="15388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  <a:sym typeface="Montserrat-Bold"/>
                <a:rtl val="0"/>
              </a:rPr>
              <a:t>MARKET ANALYSIS</a:t>
            </a:r>
            <a:endParaRPr lang="en-US" sz="5000" b="1" baseline="0" dirty="0">
              <a:solidFill>
                <a:schemeClr val="tx1">
                  <a:lumMod val="85000"/>
                  <a:lumOff val="15000"/>
                </a:schemeClr>
              </a:solidFill>
              <a:latin typeface="HK Nova" pitchFamily="2" charset="77"/>
              <a:cs typeface="Poppins" pitchFamily="2" charset="77"/>
              <a:sym typeface="Montserrat-Bold"/>
              <a:rtl val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A387DD8-EEAE-0040-8562-B0BE659714C8}"/>
              </a:ext>
            </a:extLst>
          </p:cNvPr>
          <p:cNvSpPr txBox="1"/>
          <p:nvPr/>
        </p:nvSpPr>
        <p:spPr>
          <a:xfrm>
            <a:off x="479425" y="2652204"/>
            <a:ext cx="3209172" cy="15225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like a strain of sacred music, or a noble picture, or a passage from the grander poets. It always does one good. A peep at some distant orb has power to raise and purify our thoughts like a strain of sacred music, or a noble picture, or a passage from the grander poets. 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624C536-DB37-F147-AA14-C609E82A3038}"/>
              </a:ext>
            </a:extLst>
          </p:cNvPr>
          <p:cNvSpPr/>
          <p:nvPr/>
        </p:nvSpPr>
        <p:spPr>
          <a:xfrm>
            <a:off x="4347768" y="1236573"/>
            <a:ext cx="568781" cy="4726627"/>
          </a:xfrm>
          <a:prstGeom prst="rect">
            <a:avLst/>
          </a:prstGeom>
          <a:solidFill>
            <a:srgbClr val="FF5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Work Sans" pitchFamily="2" charset="77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7A5E4E1-6823-EC44-AB75-95F1F3039F08}"/>
              </a:ext>
            </a:extLst>
          </p:cNvPr>
          <p:cNvSpPr txBox="1"/>
          <p:nvPr/>
        </p:nvSpPr>
        <p:spPr>
          <a:xfrm>
            <a:off x="4401325" y="5602842"/>
            <a:ext cx="46166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b="1" baseline="0" dirty="0">
                <a:solidFill>
                  <a:schemeClr val="bg1"/>
                </a:solidFill>
                <a:latin typeface="Manrope" pitchFamily="2" charset="0"/>
                <a:cs typeface="Poppins" pitchFamily="2" charset="77"/>
                <a:sym typeface="Montserrat-Bold"/>
                <a:rtl val="0"/>
              </a:rPr>
              <a:t>98%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7A8C710-4AB0-854B-AAB2-61552F3598AB}"/>
              </a:ext>
            </a:extLst>
          </p:cNvPr>
          <p:cNvSpPr txBox="1"/>
          <p:nvPr/>
        </p:nvSpPr>
        <p:spPr>
          <a:xfrm>
            <a:off x="4347768" y="6118892"/>
            <a:ext cx="103351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  <a:sym typeface="Montserrat-Bold"/>
                <a:rtl val="0"/>
              </a:rPr>
              <a:t>January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  <a:latin typeface="Manrope" pitchFamily="2" charset="0"/>
              <a:cs typeface="Poppins" pitchFamily="2" charset="77"/>
              <a:sym typeface="Montserrat-Bold"/>
              <a:rtl val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751794CB-DDF5-7C45-A49C-E7344F5365E2}"/>
              </a:ext>
            </a:extLst>
          </p:cNvPr>
          <p:cNvSpPr/>
          <p:nvPr/>
        </p:nvSpPr>
        <p:spPr>
          <a:xfrm>
            <a:off x="4919613" y="1641853"/>
            <a:ext cx="461666" cy="432134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Work Sans" pitchFamily="2" charset="7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A5AB6A1-17BC-D349-9D86-FD62BF941D35}"/>
              </a:ext>
            </a:extLst>
          </p:cNvPr>
          <p:cNvSpPr txBox="1"/>
          <p:nvPr/>
        </p:nvSpPr>
        <p:spPr>
          <a:xfrm>
            <a:off x="4919613" y="5602842"/>
            <a:ext cx="46166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b="1" baseline="0" dirty="0">
                <a:solidFill>
                  <a:schemeClr val="bg1"/>
                </a:solidFill>
                <a:latin typeface="Manrope" pitchFamily="2" charset="0"/>
                <a:cs typeface="Poppins" pitchFamily="2" charset="77"/>
                <a:sym typeface="Montserrat-Bold"/>
                <a:rtl val="0"/>
              </a:rPr>
              <a:t>98,1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CC7DAAEB-3B0D-214C-9BB6-F72AF2B9AA74}"/>
              </a:ext>
            </a:extLst>
          </p:cNvPr>
          <p:cNvSpPr/>
          <p:nvPr/>
        </p:nvSpPr>
        <p:spPr>
          <a:xfrm>
            <a:off x="5894873" y="4299326"/>
            <a:ext cx="568781" cy="1663873"/>
          </a:xfrm>
          <a:prstGeom prst="rect">
            <a:avLst/>
          </a:prstGeom>
          <a:solidFill>
            <a:srgbClr val="FF5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Work Sans" pitchFamily="2" charset="77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29ED37C-C44D-9B40-A1C2-B835FEF173EA}"/>
              </a:ext>
            </a:extLst>
          </p:cNvPr>
          <p:cNvSpPr txBox="1"/>
          <p:nvPr/>
        </p:nvSpPr>
        <p:spPr>
          <a:xfrm>
            <a:off x="5948430" y="5602842"/>
            <a:ext cx="46166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Manrope" pitchFamily="2" charset="0"/>
                <a:cs typeface="Poppins" pitchFamily="2" charset="77"/>
                <a:sym typeface="Montserrat-Bold"/>
                <a:rtl val="0"/>
              </a:rPr>
              <a:t>42</a:t>
            </a:r>
            <a:r>
              <a:rPr lang="en-US" sz="1000" b="1" baseline="0" dirty="0">
                <a:solidFill>
                  <a:schemeClr val="bg1"/>
                </a:solidFill>
                <a:latin typeface="Manrope" pitchFamily="2" charset="0"/>
                <a:cs typeface="Poppins" pitchFamily="2" charset="77"/>
                <a:sym typeface="Montserrat-Bold"/>
                <a:rtl val="0"/>
              </a:rPr>
              <a:t>%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6A7949F-83E4-F243-8519-19993C7E2C4A}"/>
              </a:ext>
            </a:extLst>
          </p:cNvPr>
          <p:cNvSpPr txBox="1"/>
          <p:nvPr/>
        </p:nvSpPr>
        <p:spPr>
          <a:xfrm>
            <a:off x="5894873" y="6118892"/>
            <a:ext cx="103351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  <a:sym typeface="Montserrat-Bold"/>
                <a:rtl val="0"/>
              </a:rPr>
              <a:t>February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  <a:latin typeface="Manrope" pitchFamily="2" charset="0"/>
              <a:cs typeface="Poppins" pitchFamily="2" charset="77"/>
              <a:sym typeface="Montserrat-Bold"/>
              <a:rtl val="0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D1934C90-596B-DE4C-9E7D-632760EBBB36}"/>
              </a:ext>
            </a:extLst>
          </p:cNvPr>
          <p:cNvSpPr/>
          <p:nvPr/>
        </p:nvSpPr>
        <p:spPr>
          <a:xfrm>
            <a:off x="6466718" y="3970715"/>
            <a:ext cx="461666" cy="199248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Work Sans" pitchFamily="2" charset="77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5B3899A6-1A95-5841-B453-0AD1B643A90F}"/>
              </a:ext>
            </a:extLst>
          </p:cNvPr>
          <p:cNvSpPr txBox="1"/>
          <p:nvPr/>
        </p:nvSpPr>
        <p:spPr>
          <a:xfrm>
            <a:off x="6466718" y="5602842"/>
            <a:ext cx="46166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Manrope" pitchFamily="2" charset="0"/>
                <a:cs typeface="Poppins" pitchFamily="2" charset="77"/>
                <a:sym typeface="Montserrat-Bold"/>
                <a:rtl val="0"/>
              </a:rPr>
              <a:t>45,2</a:t>
            </a:r>
            <a:endParaRPr lang="en-US" sz="1000" b="1" baseline="0" dirty="0">
              <a:solidFill>
                <a:schemeClr val="bg1"/>
              </a:solidFill>
              <a:latin typeface="Manrope" pitchFamily="2" charset="0"/>
              <a:cs typeface="Poppins" pitchFamily="2" charset="77"/>
              <a:sym typeface="Montserrat-Bold"/>
              <a:rtl val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B52BB59F-1C98-E843-A0AF-D8C56047E58C}"/>
              </a:ext>
            </a:extLst>
          </p:cNvPr>
          <p:cNvSpPr/>
          <p:nvPr/>
        </p:nvSpPr>
        <p:spPr>
          <a:xfrm>
            <a:off x="7441978" y="2227640"/>
            <a:ext cx="568781" cy="3735560"/>
          </a:xfrm>
          <a:prstGeom prst="rect">
            <a:avLst/>
          </a:prstGeom>
          <a:solidFill>
            <a:srgbClr val="FF5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Work Sans" pitchFamily="2" charset="77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E070CD8-8E5D-7F48-B33D-E5D2227F8EA4}"/>
              </a:ext>
            </a:extLst>
          </p:cNvPr>
          <p:cNvSpPr txBox="1"/>
          <p:nvPr/>
        </p:nvSpPr>
        <p:spPr>
          <a:xfrm>
            <a:off x="7495535" y="5602842"/>
            <a:ext cx="46166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Manrope" pitchFamily="2" charset="0"/>
                <a:cs typeface="Poppins" pitchFamily="2" charset="77"/>
                <a:sym typeface="Montserrat-Bold"/>
                <a:rtl val="0"/>
              </a:rPr>
              <a:t>72</a:t>
            </a:r>
            <a:r>
              <a:rPr lang="en-US" sz="1000" b="1" baseline="0" dirty="0">
                <a:solidFill>
                  <a:schemeClr val="bg1"/>
                </a:solidFill>
                <a:latin typeface="Manrope" pitchFamily="2" charset="0"/>
                <a:cs typeface="Poppins" pitchFamily="2" charset="77"/>
                <a:sym typeface="Montserrat-Bold"/>
                <a:rtl val="0"/>
              </a:rPr>
              <a:t>%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741EF47-6D7C-6B46-9744-E6598416D751}"/>
              </a:ext>
            </a:extLst>
          </p:cNvPr>
          <p:cNvSpPr txBox="1"/>
          <p:nvPr/>
        </p:nvSpPr>
        <p:spPr>
          <a:xfrm>
            <a:off x="7441978" y="6118892"/>
            <a:ext cx="103351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  <a:sym typeface="Montserrat-Bold"/>
                <a:rtl val="0"/>
              </a:rPr>
              <a:t>March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  <a:latin typeface="Manrope" pitchFamily="2" charset="0"/>
              <a:cs typeface="Poppins" pitchFamily="2" charset="77"/>
              <a:sym typeface="Montserrat-Bold"/>
              <a:rtl val="0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69568B1C-CB50-0742-8EFD-1A704A74C0C8}"/>
              </a:ext>
            </a:extLst>
          </p:cNvPr>
          <p:cNvSpPr/>
          <p:nvPr/>
        </p:nvSpPr>
        <p:spPr>
          <a:xfrm>
            <a:off x="8013823" y="2741990"/>
            <a:ext cx="461666" cy="322121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Work Sans" pitchFamily="2" charset="77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10C93E1-6159-8048-A3CF-07D1EEFBC638}"/>
              </a:ext>
            </a:extLst>
          </p:cNvPr>
          <p:cNvSpPr txBox="1"/>
          <p:nvPr/>
        </p:nvSpPr>
        <p:spPr>
          <a:xfrm>
            <a:off x="8013823" y="5602842"/>
            <a:ext cx="46166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b="1" baseline="0" dirty="0">
                <a:solidFill>
                  <a:schemeClr val="bg1"/>
                </a:solidFill>
                <a:latin typeface="Manrope" pitchFamily="2" charset="0"/>
                <a:cs typeface="Poppins" pitchFamily="2" charset="77"/>
                <a:sym typeface="Montserrat-Bold"/>
                <a:rtl val="0"/>
              </a:rPr>
              <a:t>72,3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9F8878E-1B94-CA4F-BAC4-A210C8772997}"/>
              </a:ext>
            </a:extLst>
          </p:cNvPr>
          <p:cNvSpPr/>
          <p:nvPr/>
        </p:nvSpPr>
        <p:spPr>
          <a:xfrm>
            <a:off x="8989083" y="3413502"/>
            <a:ext cx="568781" cy="2549698"/>
          </a:xfrm>
          <a:prstGeom prst="rect">
            <a:avLst/>
          </a:prstGeom>
          <a:solidFill>
            <a:srgbClr val="FF5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Work Sans" pitchFamily="2" charset="77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B8CA6B0A-B352-9045-AFFD-9294D7336046}"/>
              </a:ext>
            </a:extLst>
          </p:cNvPr>
          <p:cNvSpPr txBox="1"/>
          <p:nvPr/>
        </p:nvSpPr>
        <p:spPr>
          <a:xfrm>
            <a:off x="9042640" y="5602842"/>
            <a:ext cx="46166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Manrope" pitchFamily="2" charset="0"/>
                <a:cs typeface="Poppins" pitchFamily="2" charset="77"/>
                <a:sym typeface="Montserrat-Bold"/>
                <a:rtl val="0"/>
              </a:rPr>
              <a:t>55</a:t>
            </a:r>
            <a:r>
              <a:rPr lang="en-US" sz="1000" b="1" baseline="0" dirty="0">
                <a:solidFill>
                  <a:schemeClr val="bg1"/>
                </a:solidFill>
                <a:latin typeface="Manrope" pitchFamily="2" charset="0"/>
                <a:cs typeface="Poppins" pitchFamily="2" charset="77"/>
                <a:sym typeface="Montserrat-Bold"/>
                <a:rtl val="0"/>
              </a:rPr>
              <a:t>%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5EFE4C03-57C7-2444-8110-5E69BE7E6FA4}"/>
              </a:ext>
            </a:extLst>
          </p:cNvPr>
          <p:cNvSpPr txBox="1"/>
          <p:nvPr/>
        </p:nvSpPr>
        <p:spPr>
          <a:xfrm>
            <a:off x="8989083" y="6118892"/>
            <a:ext cx="103351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  <a:sym typeface="Montserrat-Bold"/>
                <a:rtl val="0"/>
              </a:rPr>
              <a:t>April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  <a:latin typeface="Manrope" pitchFamily="2" charset="0"/>
              <a:cs typeface="Poppins" pitchFamily="2" charset="77"/>
              <a:sym typeface="Montserrat-Bold"/>
              <a:rtl val="0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DB188717-A33C-0746-99D7-582786BF8515}"/>
              </a:ext>
            </a:extLst>
          </p:cNvPr>
          <p:cNvSpPr/>
          <p:nvPr/>
        </p:nvSpPr>
        <p:spPr>
          <a:xfrm>
            <a:off x="9560928" y="3413502"/>
            <a:ext cx="461666" cy="25496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Work Sans" pitchFamily="2" charset="77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ED490BA-9494-FA45-82CD-4761875638E3}"/>
              </a:ext>
            </a:extLst>
          </p:cNvPr>
          <p:cNvSpPr txBox="1"/>
          <p:nvPr/>
        </p:nvSpPr>
        <p:spPr>
          <a:xfrm>
            <a:off x="9560928" y="5602842"/>
            <a:ext cx="46166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Manrope" pitchFamily="2" charset="0"/>
                <a:cs typeface="Poppins" pitchFamily="2" charset="77"/>
                <a:sym typeface="Montserrat-Bold"/>
                <a:rtl val="0"/>
              </a:rPr>
              <a:t>55,5</a:t>
            </a:r>
            <a:endParaRPr lang="en-US" sz="1000" b="1" baseline="0" dirty="0">
              <a:solidFill>
                <a:schemeClr val="bg1"/>
              </a:solidFill>
              <a:latin typeface="Manrope" pitchFamily="2" charset="0"/>
              <a:cs typeface="Poppins" pitchFamily="2" charset="77"/>
              <a:sym typeface="Montserrat-Bold"/>
              <a:rtl val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10063E6D-84DB-3740-835B-64B5EC06DBB6}"/>
              </a:ext>
            </a:extLst>
          </p:cNvPr>
          <p:cNvSpPr/>
          <p:nvPr/>
        </p:nvSpPr>
        <p:spPr>
          <a:xfrm>
            <a:off x="10536188" y="2741990"/>
            <a:ext cx="568781" cy="3221210"/>
          </a:xfrm>
          <a:prstGeom prst="rect">
            <a:avLst/>
          </a:prstGeom>
          <a:solidFill>
            <a:srgbClr val="FF5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Work Sans" pitchFamily="2" charset="77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CB2EDDC9-FCA4-4F4F-AA62-FBB834DB8A2D}"/>
              </a:ext>
            </a:extLst>
          </p:cNvPr>
          <p:cNvSpPr txBox="1"/>
          <p:nvPr/>
        </p:nvSpPr>
        <p:spPr>
          <a:xfrm>
            <a:off x="10589745" y="5602842"/>
            <a:ext cx="46166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Manrope" pitchFamily="2" charset="0"/>
                <a:cs typeface="Poppins" pitchFamily="2" charset="77"/>
                <a:sym typeface="Montserrat-Bold"/>
                <a:rtl val="0"/>
              </a:rPr>
              <a:t>66</a:t>
            </a:r>
            <a:r>
              <a:rPr lang="en-US" sz="1000" b="1" baseline="0" dirty="0">
                <a:solidFill>
                  <a:schemeClr val="bg1"/>
                </a:solidFill>
                <a:latin typeface="Manrope" pitchFamily="2" charset="0"/>
                <a:cs typeface="Poppins" pitchFamily="2" charset="77"/>
                <a:sym typeface="Montserrat-Bold"/>
                <a:rtl val="0"/>
              </a:rPr>
              <a:t>%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56557E55-5729-874E-9BAE-95951E2E15EC}"/>
              </a:ext>
            </a:extLst>
          </p:cNvPr>
          <p:cNvSpPr txBox="1"/>
          <p:nvPr/>
        </p:nvSpPr>
        <p:spPr>
          <a:xfrm>
            <a:off x="10536189" y="6118892"/>
            <a:ext cx="103351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  <a:sym typeface="Montserrat-Bold"/>
                <a:rtl val="0"/>
              </a:rPr>
              <a:t>May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  <a:latin typeface="Manrope" pitchFamily="2" charset="0"/>
              <a:cs typeface="Poppins" pitchFamily="2" charset="77"/>
              <a:sym typeface="Montserrat-Bold"/>
              <a:rtl val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13D500D6-493D-8348-81E6-A95766F18C34}"/>
              </a:ext>
            </a:extLst>
          </p:cNvPr>
          <p:cNvSpPr/>
          <p:nvPr/>
        </p:nvSpPr>
        <p:spPr>
          <a:xfrm>
            <a:off x="11108034" y="2560481"/>
            <a:ext cx="461666" cy="3402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Work Sans" pitchFamily="2" charset="77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3A3CFAB-AD6A-6443-93A9-8576D746B68F}"/>
              </a:ext>
            </a:extLst>
          </p:cNvPr>
          <p:cNvSpPr txBox="1"/>
          <p:nvPr/>
        </p:nvSpPr>
        <p:spPr>
          <a:xfrm>
            <a:off x="11108034" y="5598194"/>
            <a:ext cx="46166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Manrope" pitchFamily="2" charset="0"/>
                <a:cs typeface="Poppins" pitchFamily="2" charset="77"/>
                <a:sym typeface="Montserrat-Bold"/>
                <a:rtl val="0"/>
              </a:rPr>
              <a:t>66,6</a:t>
            </a:r>
            <a:endParaRPr lang="en-US" sz="1000" b="1" baseline="0" dirty="0">
              <a:solidFill>
                <a:schemeClr val="bg1"/>
              </a:solidFill>
              <a:latin typeface="Manrope" pitchFamily="2" charset="0"/>
              <a:cs typeface="Poppins" pitchFamily="2" charset="77"/>
              <a:sym typeface="Montserrat-Bold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1809778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1ACFFFE8-7672-A648-A998-62FAC8AEB219}"/>
              </a:ext>
            </a:extLst>
          </p:cNvPr>
          <p:cNvSpPr/>
          <p:nvPr/>
        </p:nvSpPr>
        <p:spPr>
          <a:xfrm>
            <a:off x="1466778" y="4636843"/>
            <a:ext cx="3806055" cy="1787456"/>
          </a:xfrm>
          <a:prstGeom prst="rect">
            <a:avLst/>
          </a:prstGeom>
          <a:solidFill>
            <a:srgbClr val="FF5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ontserrat" pitchFamily="2" charset="77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D1A079C-B413-E243-ADC5-5C7D9CC38A54}"/>
              </a:ext>
            </a:extLst>
          </p:cNvPr>
          <p:cNvSpPr/>
          <p:nvPr/>
        </p:nvSpPr>
        <p:spPr>
          <a:xfrm>
            <a:off x="746054" y="4636843"/>
            <a:ext cx="720726" cy="178745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ontserrat" pitchFamily="2" charset="7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65B3949-AF17-4B48-BCD8-945372C5462E}"/>
              </a:ext>
            </a:extLst>
          </p:cNvPr>
          <p:cNvSpPr txBox="1"/>
          <p:nvPr/>
        </p:nvSpPr>
        <p:spPr>
          <a:xfrm>
            <a:off x="1788161" y="4939576"/>
            <a:ext cx="3163289" cy="11819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000" b="1" dirty="0">
                <a:solidFill>
                  <a:schemeClr val="bg1"/>
                </a:solidFill>
                <a:latin typeface="Montserrat" pitchFamily="2" charset="77"/>
                <a:cs typeface="Poppins" pitchFamily="2" charset="77"/>
              </a:rPr>
              <a:t>A peep at some distant orb has power to raise and purify </a:t>
            </a:r>
            <a:r>
              <a:rPr lang="en-US" sz="1000" dirty="0">
                <a:solidFill>
                  <a:schemeClr val="bg1"/>
                </a:solidFill>
                <a:latin typeface="Montserrat" pitchFamily="2" charset="77"/>
                <a:cs typeface="Poppins" pitchFamily="2" charset="77"/>
              </a:rPr>
              <a:t>our thoughts like a strain of sacred music, or a noble picture, or a passage from the grander poets. </a:t>
            </a:r>
            <a:r>
              <a:rPr lang="en-US" sz="1000" b="1" dirty="0">
                <a:solidFill>
                  <a:schemeClr val="bg1"/>
                </a:solidFill>
                <a:latin typeface="Montserrat" pitchFamily="2" charset="77"/>
                <a:cs typeface="Poppins" pitchFamily="2" charset="77"/>
              </a:rPr>
              <a:t>A peep at some distant orb has power to raise and purify </a:t>
            </a:r>
            <a:r>
              <a:rPr lang="en-US" sz="1000" dirty="0">
                <a:solidFill>
                  <a:schemeClr val="bg1"/>
                </a:solidFill>
                <a:latin typeface="Montserrat" pitchFamily="2" charset="77"/>
                <a:cs typeface="Poppins" pitchFamily="2" charset="77"/>
              </a:rPr>
              <a:t>our thoughts like a strain of sacred music.</a:t>
            </a:r>
            <a:endParaRPr lang="en-US" sz="1000" b="1" dirty="0">
              <a:solidFill>
                <a:schemeClr val="bg1"/>
              </a:solidFill>
              <a:latin typeface="Montserrat" pitchFamily="2" charset="77"/>
              <a:cs typeface="Poppins" pitchFamily="2" charset="77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FECD187-B50F-A845-BFC5-043BF4D5209B}"/>
              </a:ext>
            </a:extLst>
          </p:cNvPr>
          <p:cNvSpPr txBox="1"/>
          <p:nvPr/>
        </p:nvSpPr>
        <p:spPr>
          <a:xfrm rot="16200000">
            <a:off x="415741" y="5383512"/>
            <a:ext cx="1381352" cy="2941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600" b="1" dirty="0">
                <a:solidFill>
                  <a:schemeClr val="bg1"/>
                </a:solidFill>
                <a:latin typeface="Manrope ExtraBold" pitchFamily="2" charset="0"/>
                <a:cs typeface="Poppins" pitchFamily="2" charset="77"/>
              </a:rPr>
              <a:t>DATA THREE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0D753AD-ECCF-1F4E-AC9E-6C5E00103DA3}"/>
              </a:ext>
            </a:extLst>
          </p:cNvPr>
          <p:cNvSpPr/>
          <p:nvPr/>
        </p:nvSpPr>
        <p:spPr>
          <a:xfrm>
            <a:off x="1466778" y="734307"/>
            <a:ext cx="3806055" cy="1787456"/>
          </a:xfrm>
          <a:prstGeom prst="rect">
            <a:avLst/>
          </a:prstGeom>
          <a:solidFill>
            <a:srgbClr val="FF5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ontserrat" pitchFamily="2" charset="77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5804B356-55E7-644A-8052-FD664E51E5F3}"/>
              </a:ext>
            </a:extLst>
          </p:cNvPr>
          <p:cNvSpPr/>
          <p:nvPr/>
        </p:nvSpPr>
        <p:spPr>
          <a:xfrm>
            <a:off x="746054" y="734307"/>
            <a:ext cx="720726" cy="178745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ontserrat" pitchFamily="2" charset="77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1022D3B-EFD0-5547-ADC9-F2F3A43F188A}"/>
              </a:ext>
            </a:extLst>
          </p:cNvPr>
          <p:cNvSpPr txBox="1"/>
          <p:nvPr/>
        </p:nvSpPr>
        <p:spPr>
          <a:xfrm>
            <a:off x="1788161" y="1037040"/>
            <a:ext cx="3163289" cy="11819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000" b="1" dirty="0">
                <a:solidFill>
                  <a:schemeClr val="bg1"/>
                </a:solidFill>
                <a:latin typeface="Montserrat" pitchFamily="2" charset="77"/>
                <a:cs typeface="Poppins" pitchFamily="2" charset="77"/>
              </a:rPr>
              <a:t>A peep at some distant orb has power to raise and purify </a:t>
            </a:r>
            <a:r>
              <a:rPr lang="en-US" sz="1000" dirty="0">
                <a:solidFill>
                  <a:schemeClr val="bg1"/>
                </a:solidFill>
                <a:latin typeface="Montserrat" pitchFamily="2" charset="77"/>
                <a:cs typeface="Poppins" pitchFamily="2" charset="77"/>
              </a:rPr>
              <a:t>our thoughts like a strain of sacred music, or a noble picture, or a passage from the grander poets. </a:t>
            </a:r>
            <a:r>
              <a:rPr lang="en-US" sz="1000" b="1" dirty="0">
                <a:solidFill>
                  <a:schemeClr val="bg1"/>
                </a:solidFill>
                <a:latin typeface="Montserrat" pitchFamily="2" charset="77"/>
                <a:cs typeface="Poppins" pitchFamily="2" charset="77"/>
              </a:rPr>
              <a:t>A peep at some distant orb has power to raise and purify </a:t>
            </a:r>
            <a:r>
              <a:rPr lang="en-US" sz="1000" dirty="0">
                <a:solidFill>
                  <a:schemeClr val="bg1"/>
                </a:solidFill>
                <a:latin typeface="Montserrat" pitchFamily="2" charset="77"/>
                <a:cs typeface="Poppins" pitchFamily="2" charset="77"/>
              </a:rPr>
              <a:t>our thoughts like a strain of sacred music.</a:t>
            </a:r>
            <a:endParaRPr lang="en-US" sz="1000" b="1" dirty="0">
              <a:solidFill>
                <a:schemeClr val="bg1"/>
              </a:solidFill>
              <a:latin typeface="Montserrat" pitchFamily="2" charset="77"/>
              <a:cs typeface="Poppins" pitchFamily="2" charset="77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50C8F02-3718-F34D-B644-5562E47D08F3}"/>
              </a:ext>
            </a:extLst>
          </p:cNvPr>
          <p:cNvSpPr txBox="1"/>
          <p:nvPr/>
        </p:nvSpPr>
        <p:spPr>
          <a:xfrm rot="16200000">
            <a:off x="463610" y="1480976"/>
            <a:ext cx="1285614" cy="2941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1000"/>
              </a:spcBef>
            </a:pPr>
            <a:r>
              <a:rPr lang="en-US" sz="1600" b="1" dirty="0">
                <a:solidFill>
                  <a:schemeClr val="bg1"/>
                </a:solidFill>
                <a:latin typeface="Manrope ExtraBold" pitchFamily="2" charset="0"/>
                <a:cs typeface="Poppins" pitchFamily="2" charset="77"/>
              </a:rPr>
              <a:t>DATA ONE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1E8947E-FDF0-A242-9E05-99C536D2550A}"/>
              </a:ext>
            </a:extLst>
          </p:cNvPr>
          <p:cNvSpPr/>
          <p:nvPr/>
        </p:nvSpPr>
        <p:spPr>
          <a:xfrm>
            <a:off x="1465865" y="2685575"/>
            <a:ext cx="3806055" cy="1787456"/>
          </a:xfrm>
          <a:prstGeom prst="rect">
            <a:avLst/>
          </a:prstGeom>
          <a:solidFill>
            <a:srgbClr val="FF5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ontserrat" pitchFamily="2" charset="77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CBAB6994-78BB-D041-B6FF-6C29FF94AA59}"/>
              </a:ext>
            </a:extLst>
          </p:cNvPr>
          <p:cNvSpPr/>
          <p:nvPr/>
        </p:nvSpPr>
        <p:spPr>
          <a:xfrm>
            <a:off x="745141" y="2685575"/>
            <a:ext cx="720726" cy="178745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ontserrat" pitchFamily="2" charset="77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25FF492-0726-7A40-8906-2DB6038594EE}"/>
              </a:ext>
            </a:extLst>
          </p:cNvPr>
          <p:cNvSpPr txBox="1"/>
          <p:nvPr/>
        </p:nvSpPr>
        <p:spPr>
          <a:xfrm>
            <a:off x="1787248" y="2988308"/>
            <a:ext cx="3163289" cy="11819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000" b="1" dirty="0">
                <a:solidFill>
                  <a:schemeClr val="bg1"/>
                </a:solidFill>
                <a:latin typeface="Montserrat" pitchFamily="2" charset="77"/>
                <a:cs typeface="Poppins" pitchFamily="2" charset="77"/>
              </a:rPr>
              <a:t>A peep at some distant orb has power to raise and purify </a:t>
            </a:r>
            <a:r>
              <a:rPr lang="en-US" sz="1000" dirty="0">
                <a:solidFill>
                  <a:schemeClr val="bg1"/>
                </a:solidFill>
                <a:latin typeface="Montserrat" pitchFamily="2" charset="77"/>
                <a:cs typeface="Poppins" pitchFamily="2" charset="77"/>
              </a:rPr>
              <a:t>our thoughts like a strain of sacred music, or a noble picture, or a passage from the grander poets. </a:t>
            </a:r>
            <a:r>
              <a:rPr lang="en-US" sz="1000" b="1" dirty="0">
                <a:solidFill>
                  <a:schemeClr val="bg1"/>
                </a:solidFill>
                <a:latin typeface="Montserrat" pitchFamily="2" charset="77"/>
                <a:cs typeface="Poppins" pitchFamily="2" charset="77"/>
              </a:rPr>
              <a:t>A peep at some distant orb has power to raise and purify </a:t>
            </a:r>
            <a:r>
              <a:rPr lang="en-US" sz="1000" dirty="0">
                <a:solidFill>
                  <a:schemeClr val="bg1"/>
                </a:solidFill>
                <a:latin typeface="Montserrat" pitchFamily="2" charset="77"/>
                <a:cs typeface="Poppins" pitchFamily="2" charset="77"/>
              </a:rPr>
              <a:t>our thoughts like a strain of sacred music.</a:t>
            </a:r>
            <a:endParaRPr lang="en-US" sz="1000" b="1" dirty="0">
              <a:solidFill>
                <a:schemeClr val="bg1"/>
              </a:solidFill>
              <a:latin typeface="Montserrat" pitchFamily="2" charset="77"/>
              <a:cs typeface="Poppins" pitchFamily="2" charset="77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0DFE214-8D64-B147-BA5D-60E2AFB306C4}"/>
              </a:ext>
            </a:extLst>
          </p:cNvPr>
          <p:cNvSpPr txBox="1"/>
          <p:nvPr/>
        </p:nvSpPr>
        <p:spPr>
          <a:xfrm rot="16200000">
            <a:off x="462697" y="3432244"/>
            <a:ext cx="1285614" cy="2941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1000"/>
              </a:spcBef>
            </a:pPr>
            <a:r>
              <a:rPr lang="en-US" sz="1600" b="1" dirty="0">
                <a:solidFill>
                  <a:schemeClr val="bg1"/>
                </a:solidFill>
                <a:latin typeface="Manrope ExtraBold" pitchFamily="2" charset="0"/>
                <a:cs typeface="Poppins" pitchFamily="2" charset="77"/>
              </a:rPr>
              <a:t>DATA TWO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258995-BF9F-7504-2F92-449051799120}"/>
              </a:ext>
            </a:extLst>
          </p:cNvPr>
          <p:cNvSpPr txBox="1"/>
          <p:nvPr/>
        </p:nvSpPr>
        <p:spPr>
          <a:xfrm>
            <a:off x="6138494" y="853526"/>
            <a:ext cx="5321970" cy="1723137"/>
          </a:xfrm>
          <a:prstGeom prst="rect">
            <a:avLst/>
          </a:prstGeom>
          <a:noFill/>
        </p:spPr>
        <p:txBody>
          <a:bodyPr wrap="none" lIns="0" tIns="21600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MARKET DATA</a:t>
            </a:r>
            <a:br>
              <a:rPr 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</a:br>
            <a:r>
              <a:rPr 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ANALYSIS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08076DE-8195-8149-B9F2-D5ACBA778220}"/>
              </a:ext>
            </a:extLst>
          </p:cNvPr>
          <p:cNvSpPr txBox="1"/>
          <p:nvPr/>
        </p:nvSpPr>
        <p:spPr>
          <a:xfrm>
            <a:off x="6138494" y="4547577"/>
            <a:ext cx="4910918" cy="1082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Manrope Light" pitchFamily="2" charset="0"/>
                <a:cs typeface="Poppins" pitchFamily="2" charset="77"/>
              </a:rPr>
              <a:t>A peep at some distant orb has power to raise and purify our thoughts like a strain of sacred music, or a noble picture, or a passage from the grander poets. It always does one good. A peep at some distant orb has power to raise and purify our thoughts like a strain of sacred music, or a noble picture, or a passage from the grander poets. 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3527A1E-DA40-F249-9B87-DDE034879BBF}"/>
              </a:ext>
            </a:extLst>
          </p:cNvPr>
          <p:cNvSpPr txBox="1"/>
          <p:nvPr/>
        </p:nvSpPr>
        <p:spPr>
          <a:xfrm>
            <a:off x="6096000" y="3124503"/>
            <a:ext cx="4910918" cy="10976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anrope SemiBold" pitchFamily="2" charset="0"/>
                <a:cs typeface="Poppins" pitchFamily="2" charset="77"/>
              </a:rPr>
              <a:t>A PEEP AT SOME DISTANT ORB HAS POWER TO RAISE AND PURIFY OUR THOUGHTS LIKE A STRAIN OF SACRED MUSIC, OR A NOBLE PICTURE, OR A PASSAGE FROM THE GRANDER POETS. IT ALWAYS DOES ONE GOOD. </a:t>
            </a:r>
          </a:p>
        </p:txBody>
      </p:sp>
    </p:spTree>
    <p:extLst>
      <p:ext uri="{BB962C8B-B14F-4D97-AF65-F5344CB8AC3E}">
        <p14:creationId xmlns:p14="http://schemas.microsoft.com/office/powerpoint/2010/main" val="2358040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F0FF89BE-A08B-614B-8491-F6C39D8FE41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DA0243F-9834-A345-82D7-6D0FEEF7B9C9}"/>
              </a:ext>
            </a:extLst>
          </p:cNvPr>
          <p:cNvSpPr txBox="1"/>
          <p:nvPr/>
        </p:nvSpPr>
        <p:spPr>
          <a:xfrm>
            <a:off x="484118" y="1353481"/>
            <a:ext cx="5360442" cy="1231106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sz="8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Archivo" pitchFamily="2" charset="77"/>
              </a:rPr>
              <a:t>OPENING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B9FDCCA-0E51-BA43-9487-C9CCFC8B2E80}"/>
              </a:ext>
            </a:extLst>
          </p:cNvPr>
          <p:cNvSpPr txBox="1"/>
          <p:nvPr/>
        </p:nvSpPr>
        <p:spPr>
          <a:xfrm>
            <a:off x="7203872" y="4206373"/>
            <a:ext cx="1580561" cy="1769715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sz="11500" b="1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01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49F0530A-8CB4-3245-8BCB-D29D0E3FFAE9}"/>
              </a:ext>
            </a:extLst>
          </p:cNvPr>
          <p:cNvSpPr txBox="1"/>
          <p:nvPr/>
        </p:nvSpPr>
        <p:spPr>
          <a:xfrm>
            <a:off x="7298876" y="1088140"/>
            <a:ext cx="4138557" cy="18945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600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LIKE A STRAIN OF SACRED MUSIC, OR A NOBLE PICTURE, OR A PASSAGE FROM THE GRANDER POETS. IT ALWAYS DOES ONE GOOD. A PEEP AT SOME DISTANT ORB.</a:t>
            </a:r>
          </a:p>
        </p:txBody>
      </p:sp>
    </p:spTree>
    <p:extLst>
      <p:ext uri="{BB962C8B-B14F-4D97-AF65-F5344CB8AC3E}">
        <p14:creationId xmlns:p14="http://schemas.microsoft.com/office/powerpoint/2010/main" val="3843921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>
            <a:extLst>
              <a:ext uri="{FF2B5EF4-FFF2-40B4-BE49-F238E27FC236}">
                <a16:creationId xmlns:a16="http://schemas.microsoft.com/office/drawing/2014/main" id="{93DF0094-8650-E438-2711-9652B7E3EAC8}"/>
              </a:ext>
            </a:extLst>
          </p:cNvPr>
          <p:cNvSpPr txBox="1"/>
          <p:nvPr/>
        </p:nvSpPr>
        <p:spPr>
          <a:xfrm>
            <a:off x="407648" y="584726"/>
            <a:ext cx="5629746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5400" b="1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HK Nova" pitchFamily="2" charset="77"/>
                <a:cs typeface="Poppins" pitchFamily="2" charset="77"/>
                <a:sym typeface="Montserrat-Bold"/>
                <a:rtl val="0"/>
              </a:rPr>
              <a:t>PRICING TABLE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EF5A7C0D-C188-1442-B9EB-5A4FE1174EAD}"/>
              </a:ext>
            </a:extLst>
          </p:cNvPr>
          <p:cNvSpPr/>
          <p:nvPr/>
        </p:nvSpPr>
        <p:spPr>
          <a:xfrm>
            <a:off x="9164552" y="1524000"/>
            <a:ext cx="2773260" cy="535887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Montserrat" pitchFamily="2" charset="77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75BDB52B-A939-8D4D-BE3A-5F184A18A528}"/>
              </a:ext>
            </a:extLst>
          </p:cNvPr>
          <p:cNvSpPr/>
          <p:nvPr/>
        </p:nvSpPr>
        <p:spPr>
          <a:xfrm>
            <a:off x="6194431" y="1524000"/>
            <a:ext cx="2773260" cy="5358871"/>
          </a:xfrm>
          <a:prstGeom prst="rect">
            <a:avLst/>
          </a:prstGeom>
          <a:solidFill>
            <a:srgbClr val="FF5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Montserrat" pitchFamily="2" charset="77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6D22DA8-9ACE-5043-9498-4BECDC2AC5EB}"/>
              </a:ext>
            </a:extLst>
          </p:cNvPr>
          <p:cNvSpPr/>
          <p:nvPr/>
        </p:nvSpPr>
        <p:spPr>
          <a:xfrm>
            <a:off x="3224310" y="1524000"/>
            <a:ext cx="2773260" cy="535887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Montserrat" pitchFamily="2" charset="7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94788AF-2520-8F45-A1E8-CD0A3EEE384B}"/>
              </a:ext>
            </a:extLst>
          </p:cNvPr>
          <p:cNvSpPr txBox="1"/>
          <p:nvPr/>
        </p:nvSpPr>
        <p:spPr>
          <a:xfrm>
            <a:off x="3485576" y="4889212"/>
            <a:ext cx="1084028" cy="3077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BASIC USER PACKAGE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D7B203B-89EC-E84A-AF85-1F6F626B2FA1}"/>
              </a:ext>
            </a:extLst>
          </p:cNvPr>
          <p:cNvSpPr txBox="1"/>
          <p:nvPr/>
        </p:nvSpPr>
        <p:spPr>
          <a:xfrm>
            <a:off x="3479688" y="5365535"/>
            <a:ext cx="2229838" cy="5818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ID" sz="1000" b="0" dirty="0">
                <a:solidFill>
                  <a:schemeClr val="bg1"/>
                </a:solidFill>
                <a:effectLst/>
                <a:latin typeface="Manrope" pitchFamily="2" charset="0"/>
              </a:rPr>
              <a:t>But </a:t>
            </a:r>
            <a:r>
              <a:rPr lang="en-ID" sz="1000" b="0" dirty="0" err="1">
                <a:solidFill>
                  <a:schemeClr val="bg1"/>
                </a:solidFill>
                <a:effectLst/>
                <a:latin typeface="Manrope" pitchFamily="2" charset="0"/>
              </a:rPr>
              <a:t>i</a:t>
            </a:r>
            <a:r>
              <a:rPr lang="en-ID" sz="1000" b="0" dirty="0">
                <a:solidFill>
                  <a:schemeClr val="bg1"/>
                </a:solidFill>
                <a:effectLst/>
                <a:latin typeface="Manrope" pitchFamily="2" charset="0"/>
              </a:rPr>
              <a:t> must explain to you how all this mistaken idea of denouncing pleasure and praising pain.</a:t>
            </a:r>
            <a:endParaRPr lang="en-US" sz="1000" b="1" dirty="0">
              <a:solidFill>
                <a:schemeClr val="bg1"/>
              </a:solidFill>
              <a:latin typeface="Manrope" pitchFamily="2" charset="0"/>
            </a:endParaRP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id="{347C50B7-9BCD-FD43-A8BD-722DFDF6B6E7}"/>
              </a:ext>
            </a:extLst>
          </p:cNvPr>
          <p:cNvSpPr/>
          <p:nvPr/>
        </p:nvSpPr>
        <p:spPr>
          <a:xfrm>
            <a:off x="3479688" y="6115907"/>
            <a:ext cx="2262504" cy="393134"/>
          </a:xfrm>
          <a:prstGeom prst="roundRect">
            <a:avLst>
              <a:gd name="adj" fmla="val 0"/>
            </a:avLst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bg1">
                    <a:lumMod val="95000"/>
                  </a:schemeClr>
                </a:solidFill>
                <a:latin typeface="Manrope" pitchFamily="2" charset="0"/>
              </a:rPr>
              <a:t>Create Free </a:t>
            </a:r>
            <a:r>
              <a:rPr lang="en-US" sz="1000" b="1" dirty="0" err="1">
                <a:solidFill>
                  <a:schemeClr val="bg1">
                    <a:lumMod val="95000"/>
                  </a:schemeClr>
                </a:solidFill>
                <a:latin typeface="Manrope" pitchFamily="2" charset="0"/>
              </a:rPr>
              <a:t>Acount</a:t>
            </a:r>
            <a:endParaRPr lang="en-US" sz="1000" b="1" dirty="0">
              <a:solidFill>
                <a:schemeClr val="bg1">
                  <a:lumMod val="95000"/>
                </a:schemeClr>
              </a:solidFill>
              <a:latin typeface="Manrope" pitchFamily="2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27015377-111A-FB42-9496-2A07576F0753}"/>
              </a:ext>
            </a:extLst>
          </p:cNvPr>
          <p:cNvSpPr/>
          <p:nvPr/>
        </p:nvSpPr>
        <p:spPr>
          <a:xfrm>
            <a:off x="5046927" y="4865461"/>
            <a:ext cx="647683" cy="3614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sz="1600" b="1" spc="100" dirty="0">
                <a:solidFill>
                  <a:schemeClr val="bg1"/>
                </a:solidFill>
                <a:latin typeface="Manrope" pitchFamily="2" charset="0"/>
              </a:rPr>
              <a:t>$34,9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AFD238FD-4DC7-F641-A2E1-77D27C116379}"/>
              </a:ext>
            </a:extLst>
          </p:cNvPr>
          <p:cNvSpPr txBox="1"/>
          <p:nvPr/>
        </p:nvSpPr>
        <p:spPr>
          <a:xfrm>
            <a:off x="6450776" y="4889212"/>
            <a:ext cx="1084028" cy="3077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ADVANCE USER PACKAGE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38BDEA2-8610-6643-BED0-839C7607E87B}"/>
              </a:ext>
            </a:extLst>
          </p:cNvPr>
          <p:cNvSpPr txBox="1"/>
          <p:nvPr/>
        </p:nvSpPr>
        <p:spPr>
          <a:xfrm>
            <a:off x="6444888" y="5365535"/>
            <a:ext cx="2229838" cy="5818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ID" sz="1000" b="0" dirty="0">
                <a:solidFill>
                  <a:schemeClr val="bg1"/>
                </a:solidFill>
                <a:effectLst/>
                <a:latin typeface="Manrope" pitchFamily="2" charset="0"/>
              </a:rPr>
              <a:t>But </a:t>
            </a:r>
            <a:r>
              <a:rPr lang="en-ID" sz="1000" b="0" dirty="0" err="1">
                <a:solidFill>
                  <a:schemeClr val="bg1"/>
                </a:solidFill>
                <a:effectLst/>
                <a:latin typeface="Manrope" pitchFamily="2" charset="0"/>
              </a:rPr>
              <a:t>i</a:t>
            </a:r>
            <a:r>
              <a:rPr lang="en-ID" sz="1000" b="0" dirty="0">
                <a:solidFill>
                  <a:schemeClr val="bg1"/>
                </a:solidFill>
                <a:effectLst/>
                <a:latin typeface="Manrope" pitchFamily="2" charset="0"/>
              </a:rPr>
              <a:t> must explain to you how all this mistaken idea of denouncing pleasure and praising pain.</a:t>
            </a:r>
            <a:endParaRPr lang="en-US" sz="1000" b="1" dirty="0">
              <a:solidFill>
                <a:schemeClr val="bg1"/>
              </a:solidFill>
              <a:latin typeface="Manrope" pitchFamily="2" charset="0"/>
            </a:endParaRP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id="{3B694E40-7851-2741-8BDA-FB13121967D6}"/>
              </a:ext>
            </a:extLst>
          </p:cNvPr>
          <p:cNvSpPr/>
          <p:nvPr/>
        </p:nvSpPr>
        <p:spPr>
          <a:xfrm>
            <a:off x="6444888" y="6115907"/>
            <a:ext cx="2262504" cy="393134"/>
          </a:xfrm>
          <a:prstGeom prst="roundRect">
            <a:avLst>
              <a:gd name="adj" fmla="val 0"/>
            </a:avLst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bg1">
                    <a:lumMod val="95000"/>
                  </a:schemeClr>
                </a:solidFill>
                <a:latin typeface="Manrope" pitchFamily="2" charset="0"/>
              </a:rPr>
              <a:t>Create Free </a:t>
            </a:r>
            <a:r>
              <a:rPr lang="en-US" sz="1000" b="1" dirty="0" err="1">
                <a:solidFill>
                  <a:schemeClr val="bg1">
                    <a:lumMod val="95000"/>
                  </a:schemeClr>
                </a:solidFill>
                <a:latin typeface="Manrope" pitchFamily="2" charset="0"/>
              </a:rPr>
              <a:t>Acount</a:t>
            </a:r>
            <a:endParaRPr lang="en-US" sz="1000" b="1" dirty="0">
              <a:solidFill>
                <a:schemeClr val="bg1">
                  <a:lumMod val="95000"/>
                </a:schemeClr>
              </a:solidFill>
              <a:latin typeface="Manrope" pitchFamily="2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6356124A-2229-2348-A791-F7BF230F59B3}"/>
              </a:ext>
            </a:extLst>
          </p:cNvPr>
          <p:cNvSpPr/>
          <p:nvPr/>
        </p:nvSpPr>
        <p:spPr>
          <a:xfrm>
            <a:off x="8012127" y="4865461"/>
            <a:ext cx="647683" cy="3614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sz="1600" b="1" spc="100" dirty="0">
                <a:solidFill>
                  <a:schemeClr val="bg1"/>
                </a:solidFill>
                <a:latin typeface="Manrope" pitchFamily="2" charset="0"/>
              </a:rPr>
              <a:t>$66,9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F145EBB-9289-F84A-A9FA-5642B7658A0C}"/>
              </a:ext>
            </a:extLst>
          </p:cNvPr>
          <p:cNvSpPr txBox="1"/>
          <p:nvPr/>
        </p:nvSpPr>
        <p:spPr>
          <a:xfrm>
            <a:off x="9419930" y="4889212"/>
            <a:ext cx="1084028" cy="3077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PROFESSIONAL USER PACKAGE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73D5D8D-4B35-FB4D-9628-B8D0AF86261A}"/>
              </a:ext>
            </a:extLst>
          </p:cNvPr>
          <p:cNvSpPr txBox="1"/>
          <p:nvPr/>
        </p:nvSpPr>
        <p:spPr>
          <a:xfrm>
            <a:off x="9414042" y="5365535"/>
            <a:ext cx="2229838" cy="5818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ID" sz="1000" b="0" dirty="0">
                <a:solidFill>
                  <a:schemeClr val="bg1"/>
                </a:solidFill>
                <a:effectLst/>
                <a:latin typeface="Manrope" pitchFamily="2" charset="0"/>
              </a:rPr>
              <a:t>But </a:t>
            </a:r>
            <a:r>
              <a:rPr lang="en-ID" sz="1000" b="0" dirty="0" err="1">
                <a:solidFill>
                  <a:schemeClr val="bg1"/>
                </a:solidFill>
                <a:effectLst/>
                <a:latin typeface="Manrope" pitchFamily="2" charset="0"/>
              </a:rPr>
              <a:t>i</a:t>
            </a:r>
            <a:r>
              <a:rPr lang="en-ID" sz="1000" b="0" dirty="0">
                <a:solidFill>
                  <a:schemeClr val="bg1"/>
                </a:solidFill>
                <a:effectLst/>
                <a:latin typeface="Manrope" pitchFamily="2" charset="0"/>
              </a:rPr>
              <a:t> must explain to you how all this mistaken idea of denouncing pleasure and praising pain.</a:t>
            </a:r>
            <a:endParaRPr lang="en-US" sz="1000" b="1" dirty="0">
              <a:solidFill>
                <a:schemeClr val="bg1"/>
              </a:solidFill>
              <a:latin typeface="Manrope" pitchFamily="2" charset="0"/>
            </a:endParaRPr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1B8427D0-6153-8148-9665-E7B0F67D4AB1}"/>
              </a:ext>
            </a:extLst>
          </p:cNvPr>
          <p:cNvSpPr/>
          <p:nvPr/>
        </p:nvSpPr>
        <p:spPr>
          <a:xfrm>
            <a:off x="9414042" y="6115907"/>
            <a:ext cx="2262504" cy="393134"/>
          </a:xfrm>
          <a:prstGeom prst="roundRect">
            <a:avLst>
              <a:gd name="adj" fmla="val 0"/>
            </a:avLst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bg1">
                    <a:lumMod val="95000"/>
                  </a:schemeClr>
                </a:solidFill>
                <a:latin typeface="Manrope" pitchFamily="2" charset="0"/>
              </a:rPr>
              <a:t>Create Free </a:t>
            </a:r>
            <a:r>
              <a:rPr lang="en-US" sz="1000" b="1" dirty="0" err="1">
                <a:solidFill>
                  <a:schemeClr val="bg1">
                    <a:lumMod val="95000"/>
                  </a:schemeClr>
                </a:solidFill>
                <a:latin typeface="Manrope" pitchFamily="2" charset="0"/>
              </a:rPr>
              <a:t>Acount</a:t>
            </a:r>
            <a:endParaRPr lang="en-US" sz="1000" b="1" dirty="0">
              <a:solidFill>
                <a:schemeClr val="bg1">
                  <a:lumMod val="95000"/>
                </a:schemeClr>
              </a:solidFill>
              <a:latin typeface="Manrope" pitchFamily="2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480269C4-54CD-B047-ABE9-DAA07BA1CE75}"/>
              </a:ext>
            </a:extLst>
          </p:cNvPr>
          <p:cNvSpPr/>
          <p:nvPr/>
        </p:nvSpPr>
        <p:spPr>
          <a:xfrm>
            <a:off x="10981281" y="4865461"/>
            <a:ext cx="647683" cy="3614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sz="1600" b="1" spc="100" dirty="0">
                <a:solidFill>
                  <a:schemeClr val="bg1"/>
                </a:solidFill>
                <a:latin typeface="Manrope" pitchFamily="2" charset="0"/>
              </a:rPr>
              <a:t>$85,9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910D5073-2725-3F4D-BCF7-01EB4C51F571}"/>
              </a:ext>
            </a:extLst>
          </p:cNvPr>
          <p:cNvSpPr/>
          <p:nvPr/>
        </p:nvSpPr>
        <p:spPr>
          <a:xfrm>
            <a:off x="254189" y="1524000"/>
            <a:ext cx="2773260" cy="535887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Montserrat" pitchFamily="2" charset="77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E8AE929-31C7-1048-BDAD-8E08A5761E04}"/>
              </a:ext>
            </a:extLst>
          </p:cNvPr>
          <p:cNvSpPr txBox="1"/>
          <p:nvPr/>
        </p:nvSpPr>
        <p:spPr>
          <a:xfrm>
            <a:off x="515455" y="4889212"/>
            <a:ext cx="1084028" cy="3077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FREE USER PACKAGE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C763F0F-CED3-0A43-836B-32DFF1E1BDD8}"/>
              </a:ext>
            </a:extLst>
          </p:cNvPr>
          <p:cNvSpPr txBox="1"/>
          <p:nvPr/>
        </p:nvSpPr>
        <p:spPr>
          <a:xfrm>
            <a:off x="509567" y="5365535"/>
            <a:ext cx="2229838" cy="5818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ID" sz="1000" b="0" dirty="0">
                <a:solidFill>
                  <a:schemeClr val="bg1"/>
                </a:solidFill>
                <a:effectLst/>
                <a:latin typeface="Manrope" pitchFamily="2" charset="0"/>
              </a:rPr>
              <a:t>But </a:t>
            </a:r>
            <a:r>
              <a:rPr lang="en-ID" sz="1000" b="0" dirty="0" err="1">
                <a:solidFill>
                  <a:schemeClr val="bg1"/>
                </a:solidFill>
                <a:effectLst/>
                <a:latin typeface="Manrope" pitchFamily="2" charset="0"/>
              </a:rPr>
              <a:t>i</a:t>
            </a:r>
            <a:r>
              <a:rPr lang="en-ID" sz="1000" b="0" dirty="0">
                <a:solidFill>
                  <a:schemeClr val="bg1"/>
                </a:solidFill>
                <a:effectLst/>
                <a:latin typeface="Manrope" pitchFamily="2" charset="0"/>
              </a:rPr>
              <a:t> must explain to you how all this mistaken idea of denouncing pleasure and praising pain.</a:t>
            </a:r>
            <a:endParaRPr lang="en-US" sz="1000" b="1" dirty="0">
              <a:solidFill>
                <a:schemeClr val="bg1"/>
              </a:solidFill>
              <a:latin typeface="Manrope" pitchFamily="2" charset="0"/>
            </a:endParaRP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id="{64B3A5B6-BF4F-D845-A08E-B9E3DE3B3E28}"/>
              </a:ext>
            </a:extLst>
          </p:cNvPr>
          <p:cNvSpPr/>
          <p:nvPr/>
        </p:nvSpPr>
        <p:spPr>
          <a:xfrm>
            <a:off x="509567" y="6115907"/>
            <a:ext cx="2262504" cy="393134"/>
          </a:xfrm>
          <a:prstGeom prst="roundRect">
            <a:avLst>
              <a:gd name="adj" fmla="val 0"/>
            </a:avLst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bg1">
                    <a:lumMod val="95000"/>
                  </a:schemeClr>
                </a:solidFill>
                <a:latin typeface="Manrope" pitchFamily="2" charset="0"/>
              </a:rPr>
              <a:t>Create Free </a:t>
            </a:r>
            <a:r>
              <a:rPr lang="en-US" sz="1000" b="1" dirty="0" err="1">
                <a:solidFill>
                  <a:schemeClr val="bg1">
                    <a:lumMod val="95000"/>
                  </a:schemeClr>
                </a:solidFill>
                <a:latin typeface="Manrope" pitchFamily="2" charset="0"/>
              </a:rPr>
              <a:t>Acount</a:t>
            </a:r>
            <a:endParaRPr lang="en-US" sz="1000" b="1" dirty="0">
              <a:solidFill>
                <a:schemeClr val="bg1">
                  <a:lumMod val="95000"/>
                </a:schemeClr>
              </a:solidFill>
              <a:latin typeface="Manrope" pitchFamily="2" charset="0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8108EE4F-3CA1-504E-98EB-EF631FFAFB2B}"/>
              </a:ext>
            </a:extLst>
          </p:cNvPr>
          <p:cNvSpPr/>
          <p:nvPr/>
        </p:nvSpPr>
        <p:spPr>
          <a:xfrm>
            <a:off x="2023782" y="4865461"/>
            <a:ext cx="700707" cy="3614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sz="1600" b="1" spc="100" dirty="0">
                <a:solidFill>
                  <a:schemeClr val="bg1"/>
                </a:solidFill>
                <a:latin typeface="Manrope" pitchFamily="2" charset="0"/>
              </a:rPr>
              <a:t>$00,0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5ADE2BD-E93B-5D4D-A055-8CC79158A8D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C39483F-1B8E-614E-9DDE-2E98414A18A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77F1132-AB4C-9C4D-AAFB-1F0489B190F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6667DD6-4EB6-0445-B814-063AA38D9F7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754249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F834E658-55C3-29C3-A178-5CC8CB0321F9}"/>
              </a:ext>
            </a:extLst>
          </p:cNvPr>
          <p:cNvSpPr txBox="1"/>
          <p:nvPr/>
        </p:nvSpPr>
        <p:spPr>
          <a:xfrm>
            <a:off x="6176874" y="2065922"/>
            <a:ext cx="4868320" cy="1984821"/>
          </a:xfrm>
          <a:prstGeom prst="rect">
            <a:avLst/>
          </a:prstGeom>
          <a:noFill/>
        </p:spPr>
        <p:txBody>
          <a:bodyPr wrap="none" lIns="0" tIns="14400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Archivo" pitchFamily="2" charset="77"/>
              </a:rPr>
              <a:t>CONTACT</a:t>
            </a:r>
          </a:p>
          <a:p>
            <a:pPr>
              <a:lnSpc>
                <a:spcPct val="90000"/>
              </a:lnSpc>
            </a:pPr>
            <a:r>
              <a:rPr 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Archivo" pitchFamily="2" charset="77"/>
              </a:rPr>
              <a:t>COMPANY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E19F503-274D-884C-BFE6-404B0A69DDC0}"/>
              </a:ext>
            </a:extLst>
          </p:cNvPr>
          <p:cNvGrpSpPr/>
          <p:nvPr/>
        </p:nvGrpSpPr>
        <p:grpSpPr>
          <a:xfrm>
            <a:off x="9749506" y="5761749"/>
            <a:ext cx="1548726" cy="261222"/>
            <a:chOff x="1200098" y="5463789"/>
            <a:chExt cx="799182" cy="13479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2053C6F1-3413-DF42-80CE-125156739AB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61074" y="5481561"/>
              <a:ext cx="122669" cy="100914"/>
            </a:xfrm>
            <a:custGeom>
              <a:avLst/>
              <a:gdLst>
                <a:gd name="T0" fmla="*/ 2048 w 2048"/>
                <a:gd name="T1" fmla="*/ 197 h 1664"/>
                <a:gd name="T2" fmla="*/ 1806 w 2048"/>
                <a:gd name="T3" fmla="*/ 263 h 1664"/>
                <a:gd name="T4" fmla="*/ 1991 w 2048"/>
                <a:gd name="T5" fmla="*/ 31 h 1664"/>
                <a:gd name="T6" fmla="*/ 1725 w 2048"/>
                <a:gd name="T7" fmla="*/ 133 h 1664"/>
                <a:gd name="T8" fmla="*/ 1418 w 2048"/>
                <a:gd name="T9" fmla="*/ 0 h 1664"/>
                <a:gd name="T10" fmla="*/ 998 w 2048"/>
                <a:gd name="T11" fmla="*/ 420 h 1664"/>
                <a:gd name="T12" fmla="*/ 1008 w 2048"/>
                <a:gd name="T13" fmla="*/ 516 h 1664"/>
                <a:gd name="T14" fmla="*/ 143 w 2048"/>
                <a:gd name="T15" fmla="*/ 77 h 1664"/>
                <a:gd name="T16" fmla="*/ 85 w 2048"/>
                <a:gd name="T17" fmla="*/ 289 h 1664"/>
                <a:gd name="T18" fmla="*/ 272 w 2048"/>
                <a:gd name="T19" fmla="*/ 638 h 1664"/>
                <a:gd name="T20" fmla="*/ 82 w 2048"/>
                <a:gd name="T21" fmla="*/ 586 h 1664"/>
                <a:gd name="T22" fmla="*/ 82 w 2048"/>
                <a:gd name="T23" fmla="*/ 591 h 1664"/>
                <a:gd name="T24" fmla="*/ 418 w 2048"/>
                <a:gd name="T25" fmla="*/ 1003 h 1664"/>
                <a:gd name="T26" fmla="*/ 308 w 2048"/>
                <a:gd name="T27" fmla="*/ 1017 h 1664"/>
                <a:gd name="T28" fmla="*/ 229 w 2048"/>
                <a:gd name="T29" fmla="*/ 1010 h 1664"/>
                <a:gd name="T30" fmla="*/ 621 w 2048"/>
                <a:gd name="T31" fmla="*/ 1302 h 1664"/>
                <a:gd name="T32" fmla="*/ 100 w 2048"/>
                <a:gd name="T33" fmla="*/ 1481 h 1664"/>
                <a:gd name="T34" fmla="*/ 0 w 2048"/>
                <a:gd name="T35" fmla="*/ 1476 h 1664"/>
                <a:gd name="T36" fmla="*/ 644 w 2048"/>
                <a:gd name="T37" fmla="*/ 1664 h 1664"/>
                <a:gd name="T38" fmla="*/ 1839 w 2048"/>
                <a:gd name="T39" fmla="*/ 469 h 1664"/>
                <a:gd name="T40" fmla="*/ 1838 w 2048"/>
                <a:gd name="T41" fmla="*/ 415 h 1664"/>
                <a:gd name="T42" fmla="*/ 2048 w 2048"/>
                <a:gd name="T43" fmla="*/ 197 h 1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48" h="1664">
                  <a:moveTo>
                    <a:pt x="2048" y="197"/>
                  </a:moveTo>
                  <a:cubicBezTo>
                    <a:pt x="1972" y="230"/>
                    <a:pt x="1891" y="253"/>
                    <a:pt x="1806" y="263"/>
                  </a:cubicBezTo>
                  <a:cubicBezTo>
                    <a:pt x="1893" y="211"/>
                    <a:pt x="1960" y="130"/>
                    <a:pt x="1991" y="31"/>
                  </a:cubicBezTo>
                  <a:cubicBezTo>
                    <a:pt x="1910" y="80"/>
                    <a:pt x="1820" y="114"/>
                    <a:pt x="1725" y="133"/>
                  </a:cubicBezTo>
                  <a:cubicBezTo>
                    <a:pt x="1647" y="51"/>
                    <a:pt x="1538" y="0"/>
                    <a:pt x="1418" y="0"/>
                  </a:cubicBezTo>
                  <a:cubicBezTo>
                    <a:pt x="1185" y="0"/>
                    <a:pt x="998" y="189"/>
                    <a:pt x="998" y="420"/>
                  </a:cubicBezTo>
                  <a:cubicBezTo>
                    <a:pt x="998" y="453"/>
                    <a:pt x="1001" y="485"/>
                    <a:pt x="1008" y="516"/>
                  </a:cubicBezTo>
                  <a:cubicBezTo>
                    <a:pt x="659" y="499"/>
                    <a:pt x="350" y="331"/>
                    <a:pt x="143" y="77"/>
                  </a:cubicBezTo>
                  <a:cubicBezTo>
                    <a:pt x="106" y="139"/>
                    <a:pt x="85" y="211"/>
                    <a:pt x="85" y="289"/>
                  </a:cubicBezTo>
                  <a:cubicBezTo>
                    <a:pt x="85" y="434"/>
                    <a:pt x="160" y="563"/>
                    <a:pt x="272" y="638"/>
                  </a:cubicBezTo>
                  <a:cubicBezTo>
                    <a:pt x="204" y="636"/>
                    <a:pt x="138" y="617"/>
                    <a:pt x="82" y="586"/>
                  </a:cubicBezTo>
                  <a:cubicBezTo>
                    <a:pt x="82" y="587"/>
                    <a:pt x="82" y="589"/>
                    <a:pt x="82" y="591"/>
                  </a:cubicBezTo>
                  <a:cubicBezTo>
                    <a:pt x="82" y="795"/>
                    <a:pt x="227" y="964"/>
                    <a:pt x="418" y="1003"/>
                  </a:cubicBezTo>
                  <a:cubicBezTo>
                    <a:pt x="384" y="1012"/>
                    <a:pt x="347" y="1017"/>
                    <a:pt x="308" y="1017"/>
                  </a:cubicBezTo>
                  <a:cubicBezTo>
                    <a:pt x="281" y="1017"/>
                    <a:pt x="254" y="1015"/>
                    <a:pt x="229" y="1010"/>
                  </a:cubicBezTo>
                  <a:cubicBezTo>
                    <a:pt x="283" y="1176"/>
                    <a:pt x="438" y="1298"/>
                    <a:pt x="621" y="1302"/>
                  </a:cubicBezTo>
                  <a:cubicBezTo>
                    <a:pt x="478" y="1414"/>
                    <a:pt x="297" y="1481"/>
                    <a:pt x="100" y="1481"/>
                  </a:cubicBezTo>
                  <a:cubicBezTo>
                    <a:pt x="66" y="1481"/>
                    <a:pt x="33" y="1480"/>
                    <a:pt x="0" y="1476"/>
                  </a:cubicBezTo>
                  <a:cubicBezTo>
                    <a:pt x="186" y="1596"/>
                    <a:pt x="406" y="1664"/>
                    <a:pt x="644" y="1664"/>
                  </a:cubicBezTo>
                  <a:cubicBezTo>
                    <a:pt x="1417" y="1664"/>
                    <a:pt x="1839" y="1024"/>
                    <a:pt x="1839" y="469"/>
                  </a:cubicBezTo>
                  <a:cubicBezTo>
                    <a:pt x="1839" y="451"/>
                    <a:pt x="1838" y="433"/>
                    <a:pt x="1838" y="415"/>
                  </a:cubicBezTo>
                  <a:cubicBezTo>
                    <a:pt x="1921" y="356"/>
                    <a:pt x="1991" y="282"/>
                    <a:pt x="2048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itchFamily="2" charset="77"/>
              </a:endParaRPr>
            </a:p>
          </p:txBody>
        </p:sp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C7E57205-763E-9145-93BD-26516D1F37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200098" y="5466938"/>
              <a:ext cx="130574" cy="130574"/>
            </a:xfrm>
            <a:prstGeom prst="rect">
              <a:avLst/>
            </a:prstGeom>
          </p:spPr>
        </p:pic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98684F00-9B6B-8A44-9F2B-627E799C30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1892" y="5465450"/>
              <a:ext cx="66660" cy="133136"/>
            </a:xfrm>
            <a:custGeom>
              <a:avLst/>
              <a:gdLst>
                <a:gd name="T0" fmla="*/ 837 w 1024"/>
                <a:gd name="T1" fmla="*/ 340 h 2048"/>
                <a:gd name="T2" fmla="*/ 1024 w 1024"/>
                <a:gd name="T3" fmla="*/ 340 h 2048"/>
                <a:gd name="T4" fmla="*/ 1024 w 1024"/>
                <a:gd name="T5" fmla="*/ 14 h 2048"/>
                <a:gd name="T6" fmla="*/ 752 w 1024"/>
                <a:gd name="T7" fmla="*/ 0 h 2048"/>
                <a:gd name="T8" fmla="*/ 298 w 1024"/>
                <a:gd name="T9" fmla="*/ 768 h 2048"/>
                <a:gd name="T10" fmla="*/ 0 w 1024"/>
                <a:gd name="T11" fmla="*/ 768 h 2048"/>
                <a:gd name="T12" fmla="*/ 0 w 1024"/>
                <a:gd name="T13" fmla="*/ 1132 h 2048"/>
                <a:gd name="T14" fmla="*/ 297 w 1024"/>
                <a:gd name="T15" fmla="*/ 1132 h 2048"/>
                <a:gd name="T16" fmla="*/ 297 w 1024"/>
                <a:gd name="T17" fmla="*/ 2048 h 2048"/>
                <a:gd name="T18" fmla="*/ 662 w 1024"/>
                <a:gd name="T19" fmla="*/ 2048 h 2048"/>
                <a:gd name="T20" fmla="*/ 662 w 1024"/>
                <a:gd name="T21" fmla="*/ 1132 h 2048"/>
                <a:gd name="T22" fmla="*/ 948 w 1024"/>
                <a:gd name="T23" fmla="*/ 1132 h 2048"/>
                <a:gd name="T24" fmla="*/ 993 w 1024"/>
                <a:gd name="T25" fmla="*/ 768 h 2048"/>
                <a:gd name="T26" fmla="*/ 662 w 1024"/>
                <a:gd name="T27" fmla="*/ 768 h 2048"/>
                <a:gd name="T28" fmla="*/ 837 w 1024"/>
                <a:gd name="T29" fmla="*/ 34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4" h="2048">
                  <a:moveTo>
                    <a:pt x="837" y="340"/>
                  </a:moveTo>
                  <a:cubicBezTo>
                    <a:pt x="1024" y="340"/>
                    <a:pt x="1024" y="340"/>
                    <a:pt x="1024" y="340"/>
                  </a:cubicBezTo>
                  <a:cubicBezTo>
                    <a:pt x="1024" y="14"/>
                    <a:pt x="1024" y="14"/>
                    <a:pt x="1024" y="14"/>
                  </a:cubicBezTo>
                  <a:cubicBezTo>
                    <a:pt x="992" y="10"/>
                    <a:pt x="881" y="0"/>
                    <a:pt x="752" y="0"/>
                  </a:cubicBezTo>
                  <a:cubicBezTo>
                    <a:pt x="160" y="0"/>
                    <a:pt x="321" y="670"/>
                    <a:pt x="298" y="768"/>
                  </a:cubicBezTo>
                  <a:cubicBezTo>
                    <a:pt x="0" y="768"/>
                    <a:pt x="0" y="768"/>
                    <a:pt x="0" y="768"/>
                  </a:cubicBezTo>
                  <a:cubicBezTo>
                    <a:pt x="0" y="1132"/>
                    <a:pt x="0" y="1132"/>
                    <a:pt x="0" y="1132"/>
                  </a:cubicBezTo>
                  <a:cubicBezTo>
                    <a:pt x="297" y="1132"/>
                    <a:pt x="297" y="1132"/>
                    <a:pt x="297" y="1132"/>
                  </a:cubicBezTo>
                  <a:cubicBezTo>
                    <a:pt x="297" y="2048"/>
                    <a:pt x="297" y="2048"/>
                    <a:pt x="297" y="2048"/>
                  </a:cubicBezTo>
                  <a:cubicBezTo>
                    <a:pt x="662" y="2048"/>
                    <a:pt x="662" y="2048"/>
                    <a:pt x="662" y="2048"/>
                  </a:cubicBezTo>
                  <a:cubicBezTo>
                    <a:pt x="662" y="1132"/>
                    <a:pt x="662" y="1132"/>
                    <a:pt x="662" y="1132"/>
                  </a:cubicBezTo>
                  <a:cubicBezTo>
                    <a:pt x="948" y="1132"/>
                    <a:pt x="948" y="1132"/>
                    <a:pt x="948" y="1132"/>
                  </a:cubicBezTo>
                  <a:cubicBezTo>
                    <a:pt x="993" y="768"/>
                    <a:pt x="993" y="768"/>
                    <a:pt x="993" y="768"/>
                  </a:cubicBezTo>
                  <a:cubicBezTo>
                    <a:pt x="662" y="768"/>
                    <a:pt x="662" y="768"/>
                    <a:pt x="662" y="768"/>
                  </a:cubicBezTo>
                  <a:cubicBezTo>
                    <a:pt x="678" y="527"/>
                    <a:pt x="597" y="340"/>
                    <a:pt x="837" y="3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Montserrat" pitchFamily="2" charset="77"/>
              </a:endParaRP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C49D2A4D-7E4E-0E4B-9A15-75163CB4B2CF}"/>
                </a:ext>
              </a:extLst>
            </p:cNvPr>
            <p:cNvGrpSpPr/>
            <p:nvPr/>
          </p:nvGrpSpPr>
          <p:grpSpPr>
            <a:xfrm>
              <a:off x="1868706" y="5463789"/>
              <a:ext cx="130574" cy="130574"/>
              <a:chOff x="3796586" y="252645"/>
              <a:chExt cx="488331" cy="488331"/>
            </a:xfrm>
            <a:grpFill/>
          </p:grpSpPr>
          <p:sp>
            <p:nvSpPr>
              <p:cNvPr id="40" name="Freeform 23">
                <a:extLst>
                  <a:ext uri="{FF2B5EF4-FFF2-40B4-BE49-F238E27FC236}">
                    <a16:creationId xmlns:a16="http://schemas.microsoft.com/office/drawing/2014/main" id="{10224FD0-2A8D-BC4D-B1C3-F30643E760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9164" y="406676"/>
                <a:ext cx="315753" cy="334300"/>
              </a:xfrm>
              <a:custGeom>
                <a:avLst/>
                <a:gdLst>
                  <a:gd name="T0" fmla="*/ 1323 w 1324"/>
                  <a:gd name="T1" fmla="*/ 1402 h 1402"/>
                  <a:gd name="T2" fmla="*/ 1323 w 1324"/>
                  <a:gd name="T3" fmla="*/ 1402 h 1402"/>
                  <a:gd name="T4" fmla="*/ 1324 w 1324"/>
                  <a:gd name="T5" fmla="*/ 1402 h 1402"/>
                  <a:gd name="T6" fmla="*/ 1324 w 1324"/>
                  <a:gd name="T7" fmla="*/ 651 h 1402"/>
                  <a:gd name="T8" fmla="*/ 815 w 1324"/>
                  <a:gd name="T9" fmla="*/ 0 h 1402"/>
                  <a:gd name="T10" fmla="*/ 414 w 1324"/>
                  <a:gd name="T11" fmla="*/ 221 h 1402"/>
                  <a:gd name="T12" fmla="*/ 408 w 1324"/>
                  <a:gd name="T13" fmla="*/ 221 h 1402"/>
                  <a:gd name="T14" fmla="*/ 408 w 1324"/>
                  <a:gd name="T15" fmla="*/ 35 h 1402"/>
                  <a:gd name="T16" fmla="*/ 0 w 1324"/>
                  <a:gd name="T17" fmla="*/ 35 h 1402"/>
                  <a:gd name="T18" fmla="*/ 0 w 1324"/>
                  <a:gd name="T19" fmla="*/ 1402 h 1402"/>
                  <a:gd name="T20" fmla="*/ 425 w 1324"/>
                  <a:gd name="T21" fmla="*/ 1402 h 1402"/>
                  <a:gd name="T22" fmla="*/ 425 w 1324"/>
                  <a:gd name="T23" fmla="*/ 725 h 1402"/>
                  <a:gd name="T24" fmla="*/ 679 w 1324"/>
                  <a:gd name="T25" fmla="*/ 374 h 1402"/>
                  <a:gd name="T26" fmla="*/ 900 w 1324"/>
                  <a:gd name="T27" fmla="*/ 736 h 1402"/>
                  <a:gd name="T28" fmla="*/ 900 w 1324"/>
                  <a:gd name="T29" fmla="*/ 1402 h 1402"/>
                  <a:gd name="T30" fmla="*/ 1323 w 1324"/>
                  <a:gd name="T31" fmla="*/ 1402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24" h="1402">
                    <a:moveTo>
                      <a:pt x="1323" y="1402"/>
                    </a:moveTo>
                    <a:cubicBezTo>
                      <a:pt x="1323" y="1402"/>
                      <a:pt x="1323" y="1402"/>
                      <a:pt x="1323" y="1402"/>
                    </a:cubicBezTo>
                    <a:cubicBezTo>
                      <a:pt x="1324" y="1402"/>
                      <a:pt x="1324" y="1402"/>
                      <a:pt x="1324" y="1402"/>
                    </a:cubicBezTo>
                    <a:cubicBezTo>
                      <a:pt x="1324" y="651"/>
                      <a:pt x="1324" y="651"/>
                      <a:pt x="1324" y="651"/>
                    </a:cubicBezTo>
                    <a:cubicBezTo>
                      <a:pt x="1324" y="283"/>
                      <a:pt x="1245" y="0"/>
                      <a:pt x="815" y="0"/>
                    </a:cubicBezTo>
                    <a:cubicBezTo>
                      <a:pt x="609" y="0"/>
                      <a:pt x="470" y="114"/>
                      <a:pt x="414" y="221"/>
                    </a:cubicBezTo>
                    <a:cubicBezTo>
                      <a:pt x="408" y="221"/>
                      <a:pt x="408" y="221"/>
                      <a:pt x="408" y="221"/>
                    </a:cubicBezTo>
                    <a:cubicBezTo>
                      <a:pt x="408" y="35"/>
                      <a:pt x="408" y="35"/>
                      <a:pt x="408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02"/>
                      <a:pt x="0" y="1402"/>
                      <a:pt x="0" y="1402"/>
                    </a:cubicBezTo>
                    <a:cubicBezTo>
                      <a:pt x="425" y="1402"/>
                      <a:pt x="425" y="1402"/>
                      <a:pt x="425" y="1402"/>
                    </a:cubicBezTo>
                    <a:cubicBezTo>
                      <a:pt x="425" y="725"/>
                      <a:pt x="425" y="725"/>
                      <a:pt x="425" y="725"/>
                    </a:cubicBezTo>
                    <a:cubicBezTo>
                      <a:pt x="425" y="547"/>
                      <a:pt x="458" y="374"/>
                      <a:pt x="679" y="374"/>
                    </a:cubicBezTo>
                    <a:cubicBezTo>
                      <a:pt x="897" y="374"/>
                      <a:pt x="900" y="578"/>
                      <a:pt x="900" y="736"/>
                    </a:cubicBezTo>
                    <a:cubicBezTo>
                      <a:pt x="900" y="1402"/>
                      <a:pt x="900" y="1402"/>
                      <a:pt x="900" y="1402"/>
                    </a:cubicBezTo>
                    <a:lnTo>
                      <a:pt x="1323" y="14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ontserrat" pitchFamily="2" charset="77"/>
                </a:endParaRPr>
              </a:p>
            </p:txBody>
          </p:sp>
          <p:sp>
            <p:nvSpPr>
              <p:cNvPr id="41" name="Rectangle 24">
                <a:extLst>
                  <a:ext uri="{FF2B5EF4-FFF2-40B4-BE49-F238E27FC236}">
                    <a16:creationId xmlns:a16="http://schemas.microsoft.com/office/drawing/2014/main" id="{5A040AAD-8FE4-4F46-8826-AB6E9C06C1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4729" y="415045"/>
                <a:ext cx="101104" cy="3259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Montserrat" pitchFamily="2" charset="77"/>
                </a:endParaRPr>
              </a:p>
            </p:txBody>
          </p:sp>
          <p:sp>
            <p:nvSpPr>
              <p:cNvPr id="42" name="Oval 25">
                <a:extLst>
                  <a:ext uri="{FF2B5EF4-FFF2-40B4-BE49-F238E27FC236}">
                    <a16:creationId xmlns:a16="http://schemas.microsoft.com/office/drawing/2014/main" id="{5FA4E840-E7CC-EA4F-A137-0BACD64835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6586" y="252645"/>
                <a:ext cx="117276" cy="11784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ontserrat" pitchFamily="2" charset="77"/>
                </a:endParaRPr>
              </a:p>
            </p:txBody>
          </p: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7B0F8DF-02BB-E94D-BE6B-A4B38253B7D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68976" y="856249"/>
            <a:ext cx="4346171" cy="4985314"/>
          </a:xfrm>
        </p:spPr>
        <p:txBody>
          <a:bodyPr/>
          <a:lstStyle/>
          <a:p>
            <a:endParaRPr lang="es-MX"/>
          </a:p>
        </p:txBody>
      </p:sp>
      <p:sp>
        <p:nvSpPr>
          <p:cNvPr id="2" name="TextBox 19">
            <a:extLst>
              <a:ext uri="{FF2B5EF4-FFF2-40B4-BE49-F238E27FC236}">
                <a16:creationId xmlns:a16="http://schemas.microsoft.com/office/drawing/2014/main" id="{777DA1FB-6E90-B402-5F0F-DA78FE545093}"/>
              </a:ext>
            </a:extLst>
          </p:cNvPr>
          <p:cNvSpPr txBox="1"/>
          <p:nvPr/>
        </p:nvSpPr>
        <p:spPr>
          <a:xfrm>
            <a:off x="6176875" y="4095675"/>
            <a:ext cx="4868320" cy="5818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LIKE A STRAIN OF SACRED MUSIC, OR A NOBLE PICTURE, OR A PASSAGE FROM THE GRANDER POETS. </a:t>
            </a:r>
          </a:p>
        </p:txBody>
      </p:sp>
    </p:spTree>
    <p:extLst>
      <p:ext uri="{BB962C8B-B14F-4D97-AF65-F5344CB8AC3E}">
        <p14:creationId xmlns:p14="http://schemas.microsoft.com/office/powerpoint/2010/main" val="9721064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6BF6EB03-11C9-654B-9B56-CDE4E1908AE8}"/>
              </a:ext>
            </a:extLst>
          </p:cNvPr>
          <p:cNvSpPr/>
          <p:nvPr/>
        </p:nvSpPr>
        <p:spPr>
          <a:xfrm>
            <a:off x="5656379" y="4422710"/>
            <a:ext cx="5355771" cy="1913068"/>
          </a:xfrm>
          <a:prstGeom prst="rect">
            <a:avLst/>
          </a:prstGeom>
          <a:solidFill>
            <a:srgbClr val="FF5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A2AFF0C-3A16-A50F-E2A2-00349292484E}"/>
              </a:ext>
            </a:extLst>
          </p:cNvPr>
          <p:cNvSpPr txBox="1"/>
          <p:nvPr/>
        </p:nvSpPr>
        <p:spPr>
          <a:xfrm>
            <a:off x="1179850" y="6089557"/>
            <a:ext cx="170276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ID" sz="1600" b="1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 Medium" panose="02000000000000000000" pitchFamily="2" charset="0"/>
                <a:cs typeface="Poppins" pitchFamily="2" charset="77"/>
              </a:rPr>
              <a:t>ZOE PITT</a:t>
            </a:r>
            <a:endParaRPr lang="en-ID" sz="1600" dirty="0">
              <a:solidFill>
                <a:schemeClr val="tx1">
                  <a:lumMod val="95000"/>
                  <a:lumOff val="5000"/>
                </a:schemeClr>
              </a:solidFill>
              <a:latin typeface="Manrope" pitchFamily="2" charset="0"/>
              <a:ea typeface="Roboto" panose="02000000000000000000" pitchFamily="2" charset="0"/>
              <a:cs typeface="Poppins" pitchFamily="2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8E0969-3086-C248-A277-44CB39DF6B71}"/>
              </a:ext>
            </a:extLst>
          </p:cNvPr>
          <p:cNvSpPr txBox="1"/>
          <p:nvPr/>
        </p:nvSpPr>
        <p:spPr>
          <a:xfrm>
            <a:off x="5656379" y="1051164"/>
            <a:ext cx="5807680" cy="2115694"/>
          </a:xfrm>
          <a:prstGeom prst="rect">
            <a:avLst/>
          </a:prstGeom>
          <a:noFill/>
        </p:spPr>
        <p:txBody>
          <a:bodyPr wrap="none" lIns="0" tIns="10800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CLOSING</a:t>
            </a:r>
          </a:p>
          <a:p>
            <a:pPr>
              <a:lnSpc>
                <a:spcPct val="90000"/>
              </a:lnSpc>
            </a:pPr>
            <a:r>
              <a:rPr lang="en-US" sz="7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STATEMENT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C9C126B-4B06-B544-B3BE-8575CB4D0EAC}"/>
              </a:ext>
            </a:extLst>
          </p:cNvPr>
          <p:cNvSpPr txBox="1"/>
          <p:nvPr/>
        </p:nvSpPr>
        <p:spPr>
          <a:xfrm>
            <a:off x="6059034" y="4688222"/>
            <a:ext cx="4550460" cy="1184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000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LIKE A STRAIN OF SACRED MUSIC, OR A NOBLE PICTURE, OR A PASSAGE FROM THE GRANDER POETS. IT ALWAYS DOES ONE GOOD. A PEEP AT SOME DISTANT ORB HAS POWER TO RAISE AND PURIFY OUR THOUGHTS LIKE A STRAIN OF SACRED MUSIC, OR A NOBLE PICTURE, OR A PASSAGE FROM THE GRANDER POETS. IT ALWAYS DOES ONE GOOD.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36332FF-D144-E34D-9394-4935F2FE6685}"/>
              </a:ext>
            </a:extLst>
          </p:cNvPr>
          <p:cNvSpPr txBox="1"/>
          <p:nvPr/>
        </p:nvSpPr>
        <p:spPr>
          <a:xfrm>
            <a:off x="5648546" y="3473932"/>
            <a:ext cx="5363603" cy="5818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LIKE A STRAIN OF SACRED MUSIC, OR A NOBLE PICTURE, OR A PASSAGE FROM THE GRANDER POETS.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0CFF22B-5AC6-8146-8FFD-4757F9DDF66B}"/>
              </a:ext>
            </a:extLst>
          </p:cNvPr>
          <p:cNvSpPr txBox="1"/>
          <p:nvPr/>
        </p:nvSpPr>
        <p:spPr>
          <a:xfrm>
            <a:off x="3591146" y="6058779"/>
            <a:ext cx="118498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ID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ea typeface="Roboto" panose="02000000000000000000" pitchFamily="2" charset="0"/>
                <a:cs typeface="Poppins" pitchFamily="2" charset="77"/>
              </a:rPr>
              <a:t>Leader</a:t>
            </a:r>
            <a:endParaRPr lang="en-US" dirty="0">
              <a:latin typeface="Manrope" pitchFamily="2" charset="0"/>
            </a:endParaRP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00C2F23-E1F1-4B4C-0782-F9AD8452783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836160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73BB1042-6289-377B-0541-8E999F240C57}"/>
              </a:ext>
            </a:extLst>
          </p:cNvPr>
          <p:cNvSpPr txBox="1"/>
          <p:nvPr/>
        </p:nvSpPr>
        <p:spPr>
          <a:xfrm>
            <a:off x="709909" y="965387"/>
            <a:ext cx="10772180" cy="996033"/>
          </a:xfrm>
          <a:prstGeom prst="rect">
            <a:avLst/>
          </a:prstGeom>
          <a:noFill/>
        </p:spPr>
        <p:txBody>
          <a:bodyPr wrap="none" lIns="0" tIns="72000" rIns="0" bIns="0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HK Nova" pitchFamily="2" charset="77"/>
                <a:cs typeface="Archivo" pitchFamily="2" charset="77"/>
              </a:rPr>
              <a:t>THANK YOU AND SEE YOU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8DE0AE2-0B34-0C4C-B6F1-04D95A689FDC}"/>
              </a:ext>
            </a:extLst>
          </p:cNvPr>
          <p:cNvCxnSpPr>
            <a:cxnSpLocks/>
          </p:cNvCxnSpPr>
          <p:nvPr/>
        </p:nvCxnSpPr>
        <p:spPr>
          <a:xfrm flipH="1">
            <a:off x="2765133" y="2254042"/>
            <a:ext cx="666173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B115E343-8873-3343-9E40-BE53535666E6}"/>
              </a:ext>
            </a:extLst>
          </p:cNvPr>
          <p:cNvSpPr/>
          <p:nvPr/>
        </p:nvSpPr>
        <p:spPr>
          <a:xfrm>
            <a:off x="624536" y="2762891"/>
            <a:ext cx="5077016" cy="3679756"/>
          </a:xfrm>
          <a:prstGeom prst="rect">
            <a:avLst/>
          </a:prstGeom>
          <a:solidFill>
            <a:srgbClr val="FF5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05B12C-2FDA-2F41-B9A0-278651DAEC6C}"/>
              </a:ext>
            </a:extLst>
          </p:cNvPr>
          <p:cNvSpPr txBox="1"/>
          <p:nvPr/>
        </p:nvSpPr>
        <p:spPr>
          <a:xfrm>
            <a:off x="624537" y="2177098"/>
            <a:ext cx="1932051" cy="1538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PITCH DECK PRESENTATION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6D7E519-8B39-8BBD-9F38-0E496DBC0A68}"/>
              </a:ext>
            </a:extLst>
          </p:cNvPr>
          <p:cNvSpPr txBox="1"/>
          <p:nvPr/>
        </p:nvSpPr>
        <p:spPr>
          <a:xfrm>
            <a:off x="991575" y="3429000"/>
            <a:ext cx="4342939" cy="15744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600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LIKE A STRAIN OF SACRED MUSIC, OR A NOBLE PICTURE, OR A PASSAGE FROM THE GRANDER POETS. IT ALWAYS DOES ONE GOOD.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996A027-0236-AB45-88EB-699E6E657CF2}"/>
              </a:ext>
            </a:extLst>
          </p:cNvPr>
          <p:cNvSpPr txBox="1"/>
          <p:nvPr/>
        </p:nvSpPr>
        <p:spPr>
          <a:xfrm>
            <a:off x="991575" y="5473412"/>
            <a:ext cx="4297061" cy="5820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000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like a strain of sacred music, or a noble picture, or a passage from the grander poets. It always does one good. 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44CD204-F005-C449-B0F1-22D579A112BA}"/>
              </a:ext>
            </a:extLst>
          </p:cNvPr>
          <p:cNvCxnSpPr>
            <a:cxnSpLocks/>
          </p:cNvCxnSpPr>
          <p:nvPr/>
        </p:nvCxnSpPr>
        <p:spPr>
          <a:xfrm flipH="1">
            <a:off x="991575" y="5257500"/>
            <a:ext cx="434293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3C0164C-CF60-EF92-315B-542F2ADAF2F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24593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8">
            <a:extLst>
              <a:ext uri="{FF2B5EF4-FFF2-40B4-BE49-F238E27FC236}">
                <a16:creationId xmlns:a16="http://schemas.microsoft.com/office/drawing/2014/main" id="{93F1D723-8991-1C4A-9E1E-8A300BDA0DAE}"/>
              </a:ext>
            </a:extLst>
          </p:cNvPr>
          <p:cNvSpPr txBox="1">
            <a:spLocks/>
          </p:cNvSpPr>
          <p:nvPr/>
        </p:nvSpPr>
        <p:spPr>
          <a:xfrm>
            <a:off x="479425" y="3983064"/>
            <a:ext cx="11233150" cy="2284689"/>
          </a:xfrm>
          <a:prstGeom prst="rect">
            <a:avLst/>
          </a:prstGeom>
          <a:solidFill>
            <a:srgbClr val="FF5900"/>
          </a:solidFill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6FF373-26AE-15E3-1FC8-FD74907E88DE}"/>
              </a:ext>
            </a:extLst>
          </p:cNvPr>
          <p:cNvSpPr txBox="1"/>
          <p:nvPr/>
        </p:nvSpPr>
        <p:spPr>
          <a:xfrm>
            <a:off x="479425" y="1023307"/>
            <a:ext cx="6368731" cy="2623442"/>
          </a:xfrm>
          <a:prstGeom prst="rect">
            <a:avLst/>
          </a:prstGeom>
          <a:noFill/>
        </p:spPr>
        <p:txBody>
          <a:bodyPr wrap="none" lIns="0" tIns="251999" rIns="0" bIns="0" rtlCol="0" anchor="ctr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8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TABLE OF</a:t>
            </a:r>
          </a:p>
          <a:p>
            <a:pPr>
              <a:lnSpc>
                <a:spcPct val="90000"/>
              </a:lnSpc>
            </a:pPr>
            <a:r>
              <a:rPr lang="en-US" sz="8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CONTENTS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52E7A1-E737-B36F-84A7-65648FE53902}"/>
              </a:ext>
            </a:extLst>
          </p:cNvPr>
          <p:cNvSpPr txBox="1"/>
          <p:nvPr/>
        </p:nvSpPr>
        <p:spPr>
          <a:xfrm>
            <a:off x="990869" y="4408931"/>
            <a:ext cx="4416858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anrope SemiBold" pitchFamily="2" charset="0"/>
                <a:cs typeface="Poppins" pitchFamily="2" charset="77"/>
              </a:rPr>
              <a:t>COVER AND OPENING SLIDE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A7D9FB-0F72-14F1-67EB-F1AF28018765}"/>
              </a:ext>
            </a:extLst>
          </p:cNvPr>
          <p:cNvSpPr txBox="1"/>
          <p:nvPr/>
        </p:nvSpPr>
        <p:spPr>
          <a:xfrm>
            <a:off x="990869" y="4804509"/>
            <a:ext cx="3888316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anrope SemiBold" pitchFamily="2" charset="0"/>
                <a:cs typeface="Poppins" pitchFamily="2" charset="77"/>
              </a:rPr>
              <a:t>SERVICE AND PRODUCT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50B62E-4A79-FA5E-8B1A-552045CAC3D8}"/>
              </a:ext>
            </a:extLst>
          </p:cNvPr>
          <p:cNvSpPr txBox="1"/>
          <p:nvPr/>
        </p:nvSpPr>
        <p:spPr>
          <a:xfrm>
            <a:off x="990869" y="5200087"/>
            <a:ext cx="3233374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anrope SemiBold" pitchFamily="2" charset="0"/>
                <a:cs typeface="Poppins" pitchFamily="2" charset="77"/>
              </a:rPr>
              <a:t>OUR PORTFOLIO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19F625C-89C1-3D9C-EE3B-4BA547C853F2}"/>
              </a:ext>
            </a:extLst>
          </p:cNvPr>
          <p:cNvSpPr txBox="1"/>
          <p:nvPr/>
        </p:nvSpPr>
        <p:spPr>
          <a:xfrm>
            <a:off x="990869" y="5595665"/>
            <a:ext cx="3888316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anrope SemiBold" pitchFamily="2" charset="0"/>
                <a:cs typeface="Poppins" pitchFamily="2" charset="77"/>
              </a:rPr>
              <a:t>VISION AND MISSION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5BC693-85F8-1547-032B-B441F2875E4E}"/>
              </a:ext>
            </a:extLst>
          </p:cNvPr>
          <p:cNvSpPr txBox="1"/>
          <p:nvPr/>
        </p:nvSpPr>
        <p:spPr>
          <a:xfrm>
            <a:off x="4879087" y="4408931"/>
            <a:ext cx="3233374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anrope SemiBold" pitchFamily="2" charset="0"/>
                <a:cs typeface="Poppins" pitchFamily="2" charset="77"/>
              </a:rPr>
              <a:t>BUSINESS GOAL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8333F1-147F-B653-7BE5-1D4B62FB11A5}"/>
              </a:ext>
            </a:extLst>
          </p:cNvPr>
          <p:cNvSpPr txBox="1"/>
          <p:nvPr/>
        </p:nvSpPr>
        <p:spPr>
          <a:xfrm>
            <a:off x="4879087" y="4804509"/>
            <a:ext cx="3233374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anrope SemiBold" pitchFamily="2" charset="0"/>
                <a:cs typeface="Poppins" pitchFamily="2" charset="77"/>
              </a:rPr>
              <a:t>MARKET COMPANY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6DA2D7E-AA55-CEF8-20A4-9026255D0F19}"/>
              </a:ext>
            </a:extLst>
          </p:cNvPr>
          <p:cNvSpPr txBox="1"/>
          <p:nvPr/>
        </p:nvSpPr>
        <p:spPr>
          <a:xfrm>
            <a:off x="4879087" y="5200087"/>
            <a:ext cx="3233374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anrope SemiBold" pitchFamily="2" charset="0"/>
                <a:cs typeface="Poppins" pitchFamily="2" charset="77"/>
              </a:rPr>
              <a:t>PRICING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F977C88-BC35-C2B5-D929-1A6E6E4AB26F}"/>
              </a:ext>
            </a:extLst>
          </p:cNvPr>
          <p:cNvSpPr txBox="1"/>
          <p:nvPr/>
        </p:nvSpPr>
        <p:spPr>
          <a:xfrm>
            <a:off x="4879087" y="5595663"/>
            <a:ext cx="3233374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anrope SemiBold" pitchFamily="2" charset="0"/>
                <a:cs typeface="Poppins" pitchFamily="2" charset="77"/>
              </a:rPr>
              <a:t>CLOSING SLIDES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3C78203-4AD1-844B-984D-53063F9D9409}"/>
              </a:ext>
            </a:extLst>
          </p:cNvPr>
          <p:cNvSpPr txBox="1"/>
          <p:nvPr/>
        </p:nvSpPr>
        <p:spPr>
          <a:xfrm>
            <a:off x="7129220" y="2649462"/>
            <a:ext cx="4583355" cy="7818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anrope SemiBold" pitchFamily="2" charset="0"/>
                <a:cs typeface="Poppins" pitchFamily="2" charset="77"/>
              </a:rPr>
              <a:t>A PEEP AT SOME DISTANT ORB HAS POWER TO RAISE AND PURIFY </a:t>
            </a: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</a:rPr>
              <a:t>OUR THOUGHTS LIKE A STRAIN OF SACRED MUSIC, OR A NOBLE PICTURE, OR A PASSAGE FROM THE GRANDER POETS. IT ALWAYS DOES ONE GOOD. A PEEP AT SOME DISTANT ORB.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1FB292B7-A84F-FA67-6C97-828E3018F4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82850" y="326313"/>
            <a:ext cx="529725" cy="527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647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02A84AEA-58FD-43B1-0155-AAE6ED879C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9419"/>
          <a:stretch/>
        </p:blipFill>
        <p:spPr>
          <a:xfrm>
            <a:off x="-14952" y="-2954"/>
            <a:ext cx="3482547" cy="68609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B8D776A-41EF-1D0C-1DAA-C54674AC0D61}"/>
              </a:ext>
            </a:extLst>
          </p:cNvPr>
          <p:cNvSpPr txBox="1"/>
          <p:nvPr/>
        </p:nvSpPr>
        <p:spPr>
          <a:xfrm>
            <a:off x="7180383" y="4212494"/>
            <a:ext cx="4666342" cy="2021172"/>
          </a:xfrm>
          <a:prstGeom prst="rect">
            <a:avLst/>
          </a:prstGeom>
          <a:noFill/>
        </p:spPr>
        <p:txBody>
          <a:bodyPr wrap="none" lIns="0" tIns="18000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WELCOME</a:t>
            </a:r>
            <a:br>
              <a:rPr 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</a:br>
            <a:r>
              <a:rPr 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MESSAGE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68BF4A-F387-E1D1-F227-C09A002ADE3C}"/>
              </a:ext>
            </a:extLst>
          </p:cNvPr>
          <p:cNvSpPr txBox="1"/>
          <p:nvPr/>
        </p:nvSpPr>
        <p:spPr>
          <a:xfrm>
            <a:off x="4022186" y="5651647"/>
            <a:ext cx="2905556" cy="5820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Manrope" pitchFamily="2" charset="0"/>
                <a:cs typeface="Archivo" pitchFamily="2" charset="77"/>
              </a:rPr>
              <a:t>A peep at some distant orb has power to raise and purify. </a:t>
            </a: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Manrope" pitchFamily="2" charset="0"/>
                <a:cs typeface="Poppins" pitchFamily="2" charset="77"/>
              </a:rPr>
              <a:t>It always does one good. A peep at some distant orb has power.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Manrope" pitchFamily="2" charset="0"/>
              <a:cs typeface="Archivo" pitchFamily="2" charset="7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4FF2A89-3053-F30C-17EA-2BD72F23EA68}"/>
              </a:ext>
            </a:extLst>
          </p:cNvPr>
          <p:cNvSpPr txBox="1"/>
          <p:nvPr/>
        </p:nvSpPr>
        <p:spPr>
          <a:xfrm>
            <a:off x="1047335" y="5741223"/>
            <a:ext cx="25149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"/>
            <a:r>
              <a:rPr lang="en-ID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anrope" pitchFamily="2" charset="0"/>
                <a:ea typeface="Roboto Medium" panose="02000000000000000000" pitchFamily="2" charset="0"/>
                <a:cs typeface="Poppins" pitchFamily="2" charset="77"/>
              </a:rPr>
              <a:t>Garth Gobble</a:t>
            </a:r>
          </a:p>
          <a:p>
            <a:pPr fontAlgn="b"/>
            <a:r>
              <a:rPr lang="en-ID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anrope" pitchFamily="2" charset="0"/>
                <a:ea typeface="Roboto Medium" panose="02000000000000000000" pitchFamily="2" charset="0"/>
                <a:cs typeface="Poppins" pitchFamily="2" charset="77"/>
              </a:rPr>
              <a:t>CEO</a:t>
            </a:r>
            <a:endParaRPr lang="en-ID" sz="1600" dirty="0">
              <a:solidFill>
                <a:schemeClr val="tx1">
                  <a:lumMod val="85000"/>
                  <a:lumOff val="15000"/>
                </a:schemeClr>
              </a:solidFill>
              <a:latin typeface="Manrope" pitchFamily="2" charset="0"/>
              <a:ea typeface="Roboto" panose="02000000000000000000" pitchFamily="2" charset="0"/>
              <a:cs typeface="Poppins" pitchFamily="2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C34E893-F076-CA4D-83F1-DE8E7B563EB3}"/>
              </a:ext>
            </a:extLst>
          </p:cNvPr>
          <p:cNvSpPr txBox="1"/>
          <p:nvPr/>
        </p:nvSpPr>
        <p:spPr>
          <a:xfrm>
            <a:off x="1047335" y="4241147"/>
            <a:ext cx="5880407" cy="783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anrope" pitchFamily="2" charset="0"/>
                <a:cs typeface="Poppins" pitchFamily="2" charset="77"/>
              </a:rPr>
              <a:t>OUR THOUGHTS LIKE A STRAIN OF SACRED MUSIC, OR A NOBLE PICTURE, OR A PASSAGE FROM THE GRANDER POETS. IT ALWAYS DOES ONE GOOD. A PEEP AT SOME DISTANT ORB HAS POWER TO RAISE AND PURIFY OUR THOUGHTS LIKE A STRAIN OF SACRED MUSIC, OR A NOBLE PICTURE, OR A PASSAGE FROM THE GRANDER POETS. IT ALWAYS DOES ONE GOOD.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AA36184-E9B6-B94A-9695-0185F6393D54}"/>
              </a:ext>
            </a:extLst>
          </p:cNvPr>
          <p:cNvCxnSpPr>
            <a:cxnSpLocks/>
          </p:cNvCxnSpPr>
          <p:nvPr/>
        </p:nvCxnSpPr>
        <p:spPr>
          <a:xfrm>
            <a:off x="1047335" y="5437365"/>
            <a:ext cx="5880407" cy="0"/>
          </a:xfrm>
          <a:prstGeom prst="line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3E16376-5F0B-6442-89C0-425269554E3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529443" y="488570"/>
            <a:ext cx="9183131" cy="3293018"/>
          </a:xfrm>
        </p:spPr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48190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2178798-F9B7-7C91-A230-1E4A1D73F270}"/>
              </a:ext>
            </a:extLst>
          </p:cNvPr>
          <p:cNvSpPr txBox="1"/>
          <p:nvPr/>
        </p:nvSpPr>
        <p:spPr>
          <a:xfrm>
            <a:off x="598179" y="516194"/>
            <a:ext cx="4425892" cy="2684944"/>
          </a:xfrm>
          <a:prstGeom prst="rect">
            <a:avLst/>
          </a:prstGeom>
          <a:noFill/>
        </p:spPr>
        <p:txBody>
          <a:bodyPr wrap="none" lIns="0" tIns="18000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ABOUT </a:t>
            </a:r>
          </a:p>
          <a:p>
            <a:pPr>
              <a:lnSpc>
                <a:spcPct val="90000"/>
              </a:lnSpc>
            </a:pPr>
            <a:r>
              <a:rPr 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OUR</a:t>
            </a:r>
            <a:br>
              <a:rPr 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</a:br>
            <a:r>
              <a:rPr 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COMPANY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60D08EB-BF2D-2FD6-8A0E-0C60956EA5C9}"/>
              </a:ext>
            </a:extLst>
          </p:cNvPr>
          <p:cNvSpPr txBox="1"/>
          <p:nvPr/>
        </p:nvSpPr>
        <p:spPr>
          <a:xfrm>
            <a:off x="5467069" y="2081040"/>
            <a:ext cx="6245506" cy="7818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like a strain of sacred music, or a noble picture, or a passage from the grander poets. It always does one good. A peep at some distant orb has power to raise and purify our thoughts like a strain of sacred music, or a noble picture, or a passage from the grander poets. It always does one good.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F6B6A72-EE73-1514-1F33-BE7EF4883414}"/>
              </a:ext>
            </a:extLst>
          </p:cNvPr>
          <p:cNvSpPr txBox="1"/>
          <p:nvPr/>
        </p:nvSpPr>
        <p:spPr>
          <a:xfrm>
            <a:off x="5467069" y="1496147"/>
            <a:ext cx="2455113" cy="3693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anrope ExtraBold" pitchFamily="2" charset="0"/>
                <a:cs typeface="Poppins" pitchFamily="2" charset="77"/>
              </a:rPr>
              <a:t>THE STORY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E513DE5-2F0A-2F45-802C-0688C60B88D3}"/>
              </a:ext>
            </a:extLst>
          </p:cNvPr>
          <p:cNvCxnSpPr>
            <a:cxnSpLocks/>
          </p:cNvCxnSpPr>
          <p:nvPr/>
        </p:nvCxnSpPr>
        <p:spPr>
          <a:xfrm>
            <a:off x="5467069" y="968977"/>
            <a:ext cx="6245506" cy="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5734866-4F0F-154B-671F-F2C94116ED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15628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5CE73A75-F795-3642-9DF6-4FD5B6EB15A3}"/>
              </a:ext>
            </a:extLst>
          </p:cNvPr>
          <p:cNvSpPr txBox="1">
            <a:spLocks/>
          </p:cNvSpPr>
          <p:nvPr/>
        </p:nvSpPr>
        <p:spPr>
          <a:xfrm>
            <a:off x="479425" y="5081431"/>
            <a:ext cx="6192308" cy="1479707"/>
          </a:xfrm>
          <a:prstGeom prst="rect">
            <a:avLst/>
          </a:prstGeom>
          <a:solidFill>
            <a:srgbClr val="FF5900"/>
          </a:solidFill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75C222D-E983-88B1-9878-B0C3E904AEBF}"/>
              </a:ext>
            </a:extLst>
          </p:cNvPr>
          <p:cNvSpPr txBox="1"/>
          <p:nvPr/>
        </p:nvSpPr>
        <p:spPr>
          <a:xfrm>
            <a:off x="1164620" y="5451952"/>
            <a:ext cx="2313134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"/>
            <a:r>
              <a:rPr lang="en-ID" sz="2400" b="1" dirty="0">
                <a:solidFill>
                  <a:schemeClr val="bg1"/>
                </a:solidFill>
                <a:latin typeface="Manrope ExtraBold" pitchFamily="2" charset="0"/>
                <a:ea typeface="Roboto Medium" panose="02000000000000000000" pitchFamily="2" charset="0"/>
                <a:cs typeface="Poppins" pitchFamily="2" charset="77"/>
              </a:rPr>
              <a:t>GARTH GOBBLE</a:t>
            </a:r>
          </a:p>
          <a:p>
            <a:pPr fontAlgn="b"/>
            <a:r>
              <a:rPr lang="en-ID" sz="2400" dirty="0">
                <a:solidFill>
                  <a:schemeClr val="bg1"/>
                </a:solidFill>
                <a:latin typeface="Manrope" pitchFamily="2" charset="0"/>
                <a:ea typeface="Roboto Medium" panose="02000000000000000000" pitchFamily="2" charset="0"/>
                <a:cs typeface="Poppins" pitchFamily="2" charset="77"/>
              </a:rPr>
              <a:t>CEO</a:t>
            </a:r>
            <a:endParaRPr lang="en-ID" sz="2400" dirty="0">
              <a:solidFill>
                <a:schemeClr val="bg1"/>
              </a:solidFill>
              <a:latin typeface="Manrope" pitchFamily="2" charset="0"/>
              <a:ea typeface="Roboto" panose="02000000000000000000" pitchFamily="2" charset="0"/>
              <a:cs typeface="Poppins" pitchFamily="2" charset="7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2155921-64FC-9AFE-EE7F-FFED286295B7}"/>
              </a:ext>
            </a:extLst>
          </p:cNvPr>
          <p:cNvSpPr txBox="1"/>
          <p:nvPr/>
        </p:nvSpPr>
        <p:spPr>
          <a:xfrm>
            <a:off x="7263192" y="2119616"/>
            <a:ext cx="4259179" cy="1141439"/>
          </a:xfrm>
          <a:prstGeom prst="rect">
            <a:avLst/>
          </a:prstGeom>
          <a:noFill/>
        </p:spPr>
        <p:txBody>
          <a:bodyPr wrap="none" lIns="0" tIns="216000" rIns="0" bIns="0" rtlCol="0" anchor="ctr" anchorCtr="0">
            <a:spAutoFit/>
          </a:bodyPr>
          <a:lstStyle/>
          <a:p>
            <a:r>
              <a:rPr 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TEAM CEO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D971401-7277-344A-4AB0-A5682CF936B3}"/>
              </a:ext>
            </a:extLst>
          </p:cNvPr>
          <p:cNvSpPr txBox="1"/>
          <p:nvPr/>
        </p:nvSpPr>
        <p:spPr>
          <a:xfrm>
            <a:off x="7263192" y="3504612"/>
            <a:ext cx="4148995" cy="1184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</a:rPr>
              <a:t>A PEEP AT SOME DISTANT ORB HAS POWER TO RAISE AND PURIFY OUR THOUGHTS LIKE A STRAIN OF SACRED MUSIC, OR A NOBLE PICTURE, OR A PASSAGE FROM THE GRANDER POETS. IT ALWAYS DOES ONE GOOD. A PEEP AT SOME DISTANT ORB HAS POWER TO RAISE AND PURIFY OUR THOUGHTS LIKE A STRAIN OF SACRED MUSIC, OR A NOBLE PICTURE, OR A PASSAGE FROM THE GRANDER POETS. IT ALWAYS DOES ONE GOOD.</a:t>
            </a: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52F7F41-3A55-C0A3-E9AD-10551DADA5C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46036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3FB311A7-3343-F348-B0DF-C28DB60BB315}"/>
              </a:ext>
            </a:extLst>
          </p:cNvPr>
          <p:cNvSpPr txBox="1">
            <a:spLocks/>
          </p:cNvSpPr>
          <p:nvPr/>
        </p:nvSpPr>
        <p:spPr>
          <a:xfrm>
            <a:off x="7014819" y="3428999"/>
            <a:ext cx="4684246" cy="3429002"/>
          </a:xfrm>
          <a:prstGeom prst="rect">
            <a:avLst/>
          </a:prstGeom>
          <a:solidFill>
            <a:srgbClr val="FF5900"/>
          </a:solidFill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4FC625-107F-0EA3-5C43-35415E16A3A1}"/>
              </a:ext>
            </a:extLst>
          </p:cNvPr>
          <p:cNvSpPr txBox="1"/>
          <p:nvPr/>
        </p:nvSpPr>
        <p:spPr>
          <a:xfrm>
            <a:off x="492934" y="991720"/>
            <a:ext cx="5325975" cy="1686785"/>
          </a:xfrm>
          <a:prstGeom prst="rect">
            <a:avLst/>
          </a:prstGeom>
          <a:noFill/>
        </p:spPr>
        <p:txBody>
          <a:bodyPr wrap="square" lIns="0" tIns="18000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cs typeface="Poppins" pitchFamily="2" charset="77"/>
              </a:rPr>
              <a:t>TEAM LEADER GREATING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8B3A623-0957-7911-4953-B67A4DF3D5EA}"/>
              </a:ext>
            </a:extLst>
          </p:cNvPr>
          <p:cNvSpPr txBox="1"/>
          <p:nvPr/>
        </p:nvSpPr>
        <p:spPr>
          <a:xfrm>
            <a:off x="7400277" y="4429395"/>
            <a:ext cx="3913331" cy="9840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Our thoughts like a strain of sacred music, or a noble picture, or a passage </a:t>
            </a:r>
            <a:r>
              <a:rPr lang="en-US" sz="1000" dirty="0">
                <a:solidFill>
                  <a:schemeClr val="bg1"/>
                </a:solidFill>
                <a:latin typeface="Manrope" pitchFamily="2" charset="0"/>
                <a:cs typeface="Poppins" pitchFamily="2" charset="77"/>
              </a:rPr>
              <a:t>from the grander poets. It always does one good. A peep at some distant orb has power to raise and purify our thoughts like a strain of sacred music, or a noble picture, or a passage from the grander poets. It always does one good.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FA452B0-E906-8E5E-9F5D-38542D5A1967}"/>
              </a:ext>
            </a:extLst>
          </p:cNvPr>
          <p:cNvSpPr txBox="1"/>
          <p:nvPr/>
        </p:nvSpPr>
        <p:spPr>
          <a:xfrm>
            <a:off x="7400277" y="5800926"/>
            <a:ext cx="172476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ID" sz="1600" b="1" dirty="0">
                <a:solidFill>
                  <a:schemeClr val="bg1"/>
                </a:solidFill>
                <a:latin typeface="Manrope ExtraBold" pitchFamily="2" charset="0"/>
                <a:ea typeface="Roboto Medium" panose="02000000000000000000" pitchFamily="2" charset="0"/>
                <a:cs typeface="Poppins" pitchFamily="2" charset="77"/>
              </a:rPr>
              <a:t>Zoe Pitt</a:t>
            </a:r>
          </a:p>
          <a:p>
            <a:r>
              <a:rPr lang="en-ID" sz="1600" dirty="0">
                <a:solidFill>
                  <a:schemeClr val="bg1"/>
                </a:solidFill>
                <a:latin typeface="Manrope" pitchFamily="2" charset="0"/>
                <a:ea typeface="Roboto Medium" panose="02000000000000000000" pitchFamily="2" charset="0"/>
                <a:cs typeface="Poppins" pitchFamily="2" charset="77"/>
              </a:rPr>
              <a:t>Team Leader</a:t>
            </a:r>
            <a:endParaRPr lang="en-ID" sz="1600" dirty="0">
              <a:solidFill>
                <a:schemeClr val="bg1"/>
              </a:solidFill>
              <a:latin typeface="Manrope" pitchFamily="2" charset="0"/>
              <a:ea typeface="Roboto" panose="02000000000000000000" pitchFamily="2" charset="0"/>
              <a:cs typeface="Poppins" pitchFamily="2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BBA019-5EAF-AC40-BE5F-80A6CD47136E}"/>
              </a:ext>
            </a:extLst>
          </p:cNvPr>
          <p:cNvSpPr txBox="1"/>
          <p:nvPr/>
        </p:nvSpPr>
        <p:spPr>
          <a:xfrm>
            <a:off x="7400277" y="3993633"/>
            <a:ext cx="172476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ID" sz="1600" b="1" dirty="0">
                <a:solidFill>
                  <a:schemeClr val="bg1"/>
                </a:solidFill>
                <a:latin typeface="Manrope ExtraBold" pitchFamily="2" charset="0"/>
                <a:ea typeface="Roboto Medium" panose="02000000000000000000" pitchFamily="2" charset="0"/>
                <a:cs typeface="Poppins" pitchFamily="2" charset="77"/>
              </a:rPr>
              <a:t>GREATING</a:t>
            </a:r>
            <a:endParaRPr lang="en-ID" sz="1600" b="1" dirty="0">
              <a:solidFill>
                <a:schemeClr val="bg1"/>
              </a:solidFill>
              <a:latin typeface="Manrope ExtraBold" pitchFamily="2" charset="0"/>
              <a:ea typeface="Roboto" panose="02000000000000000000" pitchFamily="2" charset="0"/>
              <a:cs typeface="Poppins" pitchFamily="2" charset="7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AAF777A-6DB8-2E42-B2D0-C3A6E2E2CDF1}"/>
              </a:ext>
            </a:extLst>
          </p:cNvPr>
          <p:cNvSpPr txBox="1"/>
          <p:nvPr/>
        </p:nvSpPr>
        <p:spPr>
          <a:xfrm>
            <a:off x="6234927" y="1548447"/>
            <a:ext cx="5078681" cy="981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</a:rPr>
              <a:t>OUR THOUGHTS LIKE A STRAIN OF SACRED MUSIC, OR A NOBLE PICTURE, OR A PASSAGE FROM THE GRANDER POETS. IT ALWAYS DOES ONE GOOD. A PEEP AT SOME DISTANT ORB HAS POWER TO RAISE AND PURIFY OUR THOUGHTS LIKE A STRAIN OF SACRED MUSIC, OR A NOBLE PICTURE, OR A PASSAGE FROM THE GRANDER POETS. IT ALWAYS DOES ONE GOOD.</a:t>
            </a: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85A58EA-1D3B-4654-AA25-A6083442F78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803933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CEA2CFE4-22AC-654A-823A-2CB0408E88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08C11431-6A71-3D43-AB30-2DC7F4AFA5D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9280E8C8-F8F3-DF4D-8A97-20DDC10506D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9235CF63-DFD0-4D44-BF90-7DFCE1E88EC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440F2D0C-4BC7-7E85-C421-5675E060788F}"/>
              </a:ext>
            </a:extLst>
          </p:cNvPr>
          <p:cNvSpPr txBox="1"/>
          <p:nvPr/>
        </p:nvSpPr>
        <p:spPr>
          <a:xfrm>
            <a:off x="6395646" y="1015718"/>
            <a:ext cx="4859796" cy="862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" pitchFamily="2" charset="0"/>
                <a:cs typeface="Poppins" pitchFamily="2" charset="77"/>
              </a:rPr>
              <a:t>Our thoughts like a strain of sacred music, or a noble picture, or a passage from the grander poets. It always does one good. Our thoughts like a strain of sacred music, or a noble picture, or a passage from the grander poets. It always does one good.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30542C0-B14E-0681-E7B9-EA75DDD38A3C}"/>
              </a:ext>
            </a:extLst>
          </p:cNvPr>
          <p:cNvGrpSpPr/>
          <p:nvPr/>
        </p:nvGrpSpPr>
        <p:grpSpPr>
          <a:xfrm>
            <a:off x="3802266" y="12624153"/>
            <a:ext cx="799182" cy="134797"/>
            <a:chOff x="1200098" y="5463789"/>
            <a:chExt cx="799182" cy="13479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98523875-84FE-70FF-2DE9-48A16D5563F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61074" y="5481561"/>
              <a:ext cx="122669" cy="100914"/>
            </a:xfrm>
            <a:custGeom>
              <a:avLst/>
              <a:gdLst>
                <a:gd name="T0" fmla="*/ 2048 w 2048"/>
                <a:gd name="T1" fmla="*/ 197 h 1664"/>
                <a:gd name="T2" fmla="*/ 1806 w 2048"/>
                <a:gd name="T3" fmla="*/ 263 h 1664"/>
                <a:gd name="T4" fmla="*/ 1991 w 2048"/>
                <a:gd name="T5" fmla="*/ 31 h 1664"/>
                <a:gd name="T6" fmla="*/ 1725 w 2048"/>
                <a:gd name="T7" fmla="*/ 133 h 1664"/>
                <a:gd name="T8" fmla="*/ 1418 w 2048"/>
                <a:gd name="T9" fmla="*/ 0 h 1664"/>
                <a:gd name="T10" fmla="*/ 998 w 2048"/>
                <a:gd name="T11" fmla="*/ 420 h 1664"/>
                <a:gd name="T12" fmla="*/ 1008 w 2048"/>
                <a:gd name="T13" fmla="*/ 516 h 1664"/>
                <a:gd name="T14" fmla="*/ 143 w 2048"/>
                <a:gd name="T15" fmla="*/ 77 h 1664"/>
                <a:gd name="T16" fmla="*/ 85 w 2048"/>
                <a:gd name="T17" fmla="*/ 289 h 1664"/>
                <a:gd name="T18" fmla="*/ 272 w 2048"/>
                <a:gd name="T19" fmla="*/ 638 h 1664"/>
                <a:gd name="T20" fmla="*/ 82 w 2048"/>
                <a:gd name="T21" fmla="*/ 586 h 1664"/>
                <a:gd name="T22" fmla="*/ 82 w 2048"/>
                <a:gd name="T23" fmla="*/ 591 h 1664"/>
                <a:gd name="T24" fmla="*/ 418 w 2048"/>
                <a:gd name="T25" fmla="*/ 1003 h 1664"/>
                <a:gd name="T26" fmla="*/ 308 w 2048"/>
                <a:gd name="T27" fmla="*/ 1017 h 1664"/>
                <a:gd name="T28" fmla="*/ 229 w 2048"/>
                <a:gd name="T29" fmla="*/ 1010 h 1664"/>
                <a:gd name="T30" fmla="*/ 621 w 2048"/>
                <a:gd name="T31" fmla="*/ 1302 h 1664"/>
                <a:gd name="T32" fmla="*/ 100 w 2048"/>
                <a:gd name="T33" fmla="*/ 1481 h 1664"/>
                <a:gd name="T34" fmla="*/ 0 w 2048"/>
                <a:gd name="T35" fmla="*/ 1476 h 1664"/>
                <a:gd name="T36" fmla="*/ 644 w 2048"/>
                <a:gd name="T37" fmla="*/ 1664 h 1664"/>
                <a:gd name="T38" fmla="*/ 1839 w 2048"/>
                <a:gd name="T39" fmla="*/ 469 h 1664"/>
                <a:gd name="T40" fmla="*/ 1838 w 2048"/>
                <a:gd name="T41" fmla="*/ 415 h 1664"/>
                <a:gd name="T42" fmla="*/ 2048 w 2048"/>
                <a:gd name="T43" fmla="*/ 197 h 1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48" h="1664">
                  <a:moveTo>
                    <a:pt x="2048" y="197"/>
                  </a:moveTo>
                  <a:cubicBezTo>
                    <a:pt x="1972" y="230"/>
                    <a:pt x="1891" y="253"/>
                    <a:pt x="1806" y="263"/>
                  </a:cubicBezTo>
                  <a:cubicBezTo>
                    <a:pt x="1893" y="211"/>
                    <a:pt x="1960" y="130"/>
                    <a:pt x="1991" y="31"/>
                  </a:cubicBezTo>
                  <a:cubicBezTo>
                    <a:pt x="1910" y="80"/>
                    <a:pt x="1820" y="114"/>
                    <a:pt x="1725" y="133"/>
                  </a:cubicBezTo>
                  <a:cubicBezTo>
                    <a:pt x="1647" y="51"/>
                    <a:pt x="1538" y="0"/>
                    <a:pt x="1418" y="0"/>
                  </a:cubicBezTo>
                  <a:cubicBezTo>
                    <a:pt x="1185" y="0"/>
                    <a:pt x="998" y="189"/>
                    <a:pt x="998" y="420"/>
                  </a:cubicBezTo>
                  <a:cubicBezTo>
                    <a:pt x="998" y="453"/>
                    <a:pt x="1001" y="485"/>
                    <a:pt x="1008" y="516"/>
                  </a:cubicBezTo>
                  <a:cubicBezTo>
                    <a:pt x="659" y="499"/>
                    <a:pt x="350" y="331"/>
                    <a:pt x="143" y="77"/>
                  </a:cubicBezTo>
                  <a:cubicBezTo>
                    <a:pt x="106" y="139"/>
                    <a:pt x="85" y="211"/>
                    <a:pt x="85" y="289"/>
                  </a:cubicBezTo>
                  <a:cubicBezTo>
                    <a:pt x="85" y="434"/>
                    <a:pt x="160" y="563"/>
                    <a:pt x="272" y="638"/>
                  </a:cubicBezTo>
                  <a:cubicBezTo>
                    <a:pt x="204" y="636"/>
                    <a:pt x="138" y="617"/>
                    <a:pt x="82" y="586"/>
                  </a:cubicBezTo>
                  <a:cubicBezTo>
                    <a:pt x="82" y="587"/>
                    <a:pt x="82" y="589"/>
                    <a:pt x="82" y="591"/>
                  </a:cubicBezTo>
                  <a:cubicBezTo>
                    <a:pt x="82" y="795"/>
                    <a:pt x="227" y="964"/>
                    <a:pt x="418" y="1003"/>
                  </a:cubicBezTo>
                  <a:cubicBezTo>
                    <a:pt x="384" y="1012"/>
                    <a:pt x="347" y="1017"/>
                    <a:pt x="308" y="1017"/>
                  </a:cubicBezTo>
                  <a:cubicBezTo>
                    <a:pt x="281" y="1017"/>
                    <a:pt x="254" y="1015"/>
                    <a:pt x="229" y="1010"/>
                  </a:cubicBezTo>
                  <a:cubicBezTo>
                    <a:pt x="283" y="1176"/>
                    <a:pt x="438" y="1298"/>
                    <a:pt x="621" y="1302"/>
                  </a:cubicBezTo>
                  <a:cubicBezTo>
                    <a:pt x="478" y="1414"/>
                    <a:pt x="297" y="1481"/>
                    <a:pt x="100" y="1481"/>
                  </a:cubicBezTo>
                  <a:cubicBezTo>
                    <a:pt x="66" y="1481"/>
                    <a:pt x="33" y="1480"/>
                    <a:pt x="0" y="1476"/>
                  </a:cubicBezTo>
                  <a:cubicBezTo>
                    <a:pt x="186" y="1596"/>
                    <a:pt x="406" y="1664"/>
                    <a:pt x="644" y="1664"/>
                  </a:cubicBezTo>
                  <a:cubicBezTo>
                    <a:pt x="1417" y="1664"/>
                    <a:pt x="1839" y="1024"/>
                    <a:pt x="1839" y="469"/>
                  </a:cubicBezTo>
                  <a:cubicBezTo>
                    <a:pt x="1839" y="451"/>
                    <a:pt x="1838" y="433"/>
                    <a:pt x="1838" y="415"/>
                  </a:cubicBezTo>
                  <a:cubicBezTo>
                    <a:pt x="1921" y="356"/>
                    <a:pt x="1991" y="282"/>
                    <a:pt x="2048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Work Sans" pitchFamily="2" charset="77"/>
              </a:endParaRPr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423CCC4F-A2F1-8449-D9C3-6C86F4811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200098" y="5466938"/>
              <a:ext cx="130574" cy="130574"/>
            </a:xfrm>
            <a:prstGeom prst="rect">
              <a:avLst/>
            </a:prstGeom>
          </p:spPr>
        </p:pic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4B97050D-8B3F-F0A0-A1D0-605F2BD37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1892" y="5465450"/>
              <a:ext cx="66660" cy="133136"/>
            </a:xfrm>
            <a:custGeom>
              <a:avLst/>
              <a:gdLst>
                <a:gd name="T0" fmla="*/ 837 w 1024"/>
                <a:gd name="T1" fmla="*/ 340 h 2048"/>
                <a:gd name="T2" fmla="*/ 1024 w 1024"/>
                <a:gd name="T3" fmla="*/ 340 h 2048"/>
                <a:gd name="T4" fmla="*/ 1024 w 1024"/>
                <a:gd name="T5" fmla="*/ 14 h 2048"/>
                <a:gd name="T6" fmla="*/ 752 w 1024"/>
                <a:gd name="T7" fmla="*/ 0 h 2048"/>
                <a:gd name="T8" fmla="*/ 298 w 1024"/>
                <a:gd name="T9" fmla="*/ 768 h 2048"/>
                <a:gd name="T10" fmla="*/ 0 w 1024"/>
                <a:gd name="T11" fmla="*/ 768 h 2048"/>
                <a:gd name="T12" fmla="*/ 0 w 1024"/>
                <a:gd name="T13" fmla="*/ 1132 h 2048"/>
                <a:gd name="T14" fmla="*/ 297 w 1024"/>
                <a:gd name="T15" fmla="*/ 1132 h 2048"/>
                <a:gd name="T16" fmla="*/ 297 w 1024"/>
                <a:gd name="T17" fmla="*/ 2048 h 2048"/>
                <a:gd name="T18" fmla="*/ 662 w 1024"/>
                <a:gd name="T19" fmla="*/ 2048 h 2048"/>
                <a:gd name="T20" fmla="*/ 662 w 1024"/>
                <a:gd name="T21" fmla="*/ 1132 h 2048"/>
                <a:gd name="T22" fmla="*/ 948 w 1024"/>
                <a:gd name="T23" fmla="*/ 1132 h 2048"/>
                <a:gd name="T24" fmla="*/ 993 w 1024"/>
                <a:gd name="T25" fmla="*/ 768 h 2048"/>
                <a:gd name="T26" fmla="*/ 662 w 1024"/>
                <a:gd name="T27" fmla="*/ 768 h 2048"/>
                <a:gd name="T28" fmla="*/ 837 w 1024"/>
                <a:gd name="T29" fmla="*/ 34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4" h="2048">
                  <a:moveTo>
                    <a:pt x="837" y="340"/>
                  </a:moveTo>
                  <a:cubicBezTo>
                    <a:pt x="1024" y="340"/>
                    <a:pt x="1024" y="340"/>
                    <a:pt x="1024" y="340"/>
                  </a:cubicBezTo>
                  <a:cubicBezTo>
                    <a:pt x="1024" y="14"/>
                    <a:pt x="1024" y="14"/>
                    <a:pt x="1024" y="14"/>
                  </a:cubicBezTo>
                  <a:cubicBezTo>
                    <a:pt x="992" y="10"/>
                    <a:pt x="881" y="0"/>
                    <a:pt x="752" y="0"/>
                  </a:cubicBezTo>
                  <a:cubicBezTo>
                    <a:pt x="160" y="0"/>
                    <a:pt x="321" y="670"/>
                    <a:pt x="298" y="768"/>
                  </a:cubicBezTo>
                  <a:cubicBezTo>
                    <a:pt x="0" y="768"/>
                    <a:pt x="0" y="768"/>
                    <a:pt x="0" y="768"/>
                  </a:cubicBezTo>
                  <a:cubicBezTo>
                    <a:pt x="0" y="1132"/>
                    <a:pt x="0" y="1132"/>
                    <a:pt x="0" y="1132"/>
                  </a:cubicBezTo>
                  <a:cubicBezTo>
                    <a:pt x="297" y="1132"/>
                    <a:pt x="297" y="1132"/>
                    <a:pt x="297" y="1132"/>
                  </a:cubicBezTo>
                  <a:cubicBezTo>
                    <a:pt x="297" y="2048"/>
                    <a:pt x="297" y="2048"/>
                    <a:pt x="297" y="2048"/>
                  </a:cubicBezTo>
                  <a:cubicBezTo>
                    <a:pt x="662" y="2048"/>
                    <a:pt x="662" y="2048"/>
                    <a:pt x="662" y="2048"/>
                  </a:cubicBezTo>
                  <a:cubicBezTo>
                    <a:pt x="662" y="1132"/>
                    <a:pt x="662" y="1132"/>
                    <a:pt x="662" y="1132"/>
                  </a:cubicBezTo>
                  <a:cubicBezTo>
                    <a:pt x="948" y="1132"/>
                    <a:pt x="948" y="1132"/>
                    <a:pt x="948" y="1132"/>
                  </a:cubicBezTo>
                  <a:cubicBezTo>
                    <a:pt x="993" y="768"/>
                    <a:pt x="993" y="768"/>
                    <a:pt x="993" y="768"/>
                  </a:cubicBezTo>
                  <a:cubicBezTo>
                    <a:pt x="662" y="768"/>
                    <a:pt x="662" y="768"/>
                    <a:pt x="662" y="768"/>
                  </a:cubicBezTo>
                  <a:cubicBezTo>
                    <a:pt x="678" y="527"/>
                    <a:pt x="597" y="340"/>
                    <a:pt x="837" y="3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>
                <a:solidFill>
                  <a:schemeClr val="tx1">
                    <a:lumMod val="95000"/>
                    <a:lumOff val="5000"/>
                  </a:schemeClr>
                </a:solidFill>
                <a:latin typeface="Work Sans" pitchFamily="2" charset="77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413A0459-5153-86B9-3A43-F2FFCA3068BF}"/>
                </a:ext>
              </a:extLst>
            </p:cNvPr>
            <p:cNvGrpSpPr/>
            <p:nvPr/>
          </p:nvGrpSpPr>
          <p:grpSpPr>
            <a:xfrm>
              <a:off x="1868706" y="5463789"/>
              <a:ext cx="130574" cy="130574"/>
              <a:chOff x="3796586" y="252645"/>
              <a:chExt cx="488331" cy="488331"/>
            </a:xfrm>
            <a:grpFill/>
          </p:grpSpPr>
          <p:sp>
            <p:nvSpPr>
              <p:cNvPr id="19" name="Freeform 23">
                <a:extLst>
                  <a:ext uri="{FF2B5EF4-FFF2-40B4-BE49-F238E27FC236}">
                    <a16:creationId xmlns:a16="http://schemas.microsoft.com/office/drawing/2014/main" id="{44DAFAF9-892E-4B06-9571-0F3B0915D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9164" y="406676"/>
                <a:ext cx="315753" cy="334300"/>
              </a:xfrm>
              <a:custGeom>
                <a:avLst/>
                <a:gdLst>
                  <a:gd name="T0" fmla="*/ 1323 w 1324"/>
                  <a:gd name="T1" fmla="*/ 1402 h 1402"/>
                  <a:gd name="T2" fmla="*/ 1323 w 1324"/>
                  <a:gd name="T3" fmla="*/ 1402 h 1402"/>
                  <a:gd name="T4" fmla="*/ 1324 w 1324"/>
                  <a:gd name="T5" fmla="*/ 1402 h 1402"/>
                  <a:gd name="T6" fmla="*/ 1324 w 1324"/>
                  <a:gd name="T7" fmla="*/ 651 h 1402"/>
                  <a:gd name="T8" fmla="*/ 815 w 1324"/>
                  <a:gd name="T9" fmla="*/ 0 h 1402"/>
                  <a:gd name="T10" fmla="*/ 414 w 1324"/>
                  <a:gd name="T11" fmla="*/ 221 h 1402"/>
                  <a:gd name="T12" fmla="*/ 408 w 1324"/>
                  <a:gd name="T13" fmla="*/ 221 h 1402"/>
                  <a:gd name="T14" fmla="*/ 408 w 1324"/>
                  <a:gd name="T15" fmla="*/ 35 h 1402"/>
                  <a:gd name="T16" fmla="*/ 0 w 1324"/>
                  <a:gd name="T17" fmla="*/ 35 h 1402"/>
                  <a:gd name="T18" fmla="*/ 0 w 1324"/>
                  <a:gd name="T19" fmla="*/ 1402 h 1402"/>
                  <a:gd name="T20" fmla="*/ 425 w 1324"/>
                  <a:gd name="T21" fmla="*/ 1402 h 1402"/>
                  <a:gd name="T22" fmla="*/ 425 w 1324"/>
                  <a:gd name="T23" fmla="*/ 725 h 1402"/>
                  <a:gd name="T24" fmla="*/ 679 w 1324"/>
                  <a:gd name="T25" fmla="*/ 374 h 1402"/>
                  <a:gd name="T26" fmla="*/ 900 w 1324"/>
                  <a:gd name="T27" fmla="*/ 736 h 1402"/>
                  <a:gd name="T28" fmla="*/ 900 w 1324"/>
                  <a:gd name="T29" fmla="*/ 1402 h 1402"/>
                  <a:gd name="T30" fmla="*/ 1323 w 1324"/>
                  <a:gd name="T31" fmla="*/ 1402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24" h="1402">
                    <a:moveTo>
                      <a:pt x="1323" y="1402"/>
                    </a:moveTo>
                    <a:cubicBezTo>
                      <a:pt x="1323" y="1402"/>
                      <a:pt x="1323" y="1402"/>
                      <a:pt x="1323" y="1402"/>
                    </a:cubicBezTo>
                    <a:cubicBezTo>
                      <a:pt x="1324" y="1402"/>
                      <a:pt x="1324" y="1402"/>
                      <a:pt x="1324" y="1402"/>
                    </a:cubicBezTo>
                    <a:cubicBezTo>
                      <a:pt x="1324" y="651"/>
                      <a:pt x="1324" y="651"/>
                      <a:pt x="1324" y="651"/>
                    </a:cubicBezTo>
                    <a:cubicBezTo>
                      <a:pt x="1324" y="283"/>
                      <a:pt x="1245" y="0"/>
                      <a:pt x="815" y="0"/>
                    </a:cubicBezTo>
                    <a:cubicBezTo>
                      <a:pt x="609" y="0"/>
                      <a:pt x="470" y="114"/>
                      <a:pt x="414" y="221"/>
                    </a:cubicBezTo>
                    <a:cubicBezTo>
                      <a:pt x="408" y="221"/>
                      <a:pt x="408" y="221"/>
                      <a:pt x="408" y="221"/>
                    </a:cubicBezTo>
                    <a:cubicBezTo>
                      <a:pt x="408" y="35"/>
                      <a:pt x="408" y="35"/>
                      <a:pt x="408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02"/>
                      <a:pt x="0" y="1402"/>
                      <a:pt x="0" y="1402"/>
                    </a:cubicBezTo>
                    <a:cubicBezTo>
                      <a:pt x="425" y="1402"/>
                      <a:pt x="425" y="1402"/>
                      <a:pt x="425" y="1402"/>
                    </a:cubicBezTo>
                    <a:cubicBezTo>
                      <a:pt x="425" y="725"/>
                      <a:pt x="425" y="725"/>
                      <a:pt x="425" y="725"/>
                    </a:cubicBezTo>
                    <a:cubicBezTo>
                      <a:pt x="425" y="547"/>
                      <a:pt x="458" y="374"/>
                      <a:pt x="679" y="374"/>
                    </a:cubicBezTo>
                    <a:cubicBezTo>
                      <a:pt x="897" y="374"/>
                      <a:pt x="900" y="578"/>
                      <a:pt x="900" y="736"/>
                    </a:cubicBezTo>
                    <a:cubicBezTo>
                      <a:pt x="900" y="1402"/>
                      <a:pt x="900" y="1402"/>
                      <a:pt x="900" y="1402"/>
                    </a:cubicBezTo>
                    <a:lnTo>
                      <a:pt x="1323" y="14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Work Sans" pitchFamily="2" charset="77"/>
                </a:endParaRPr>
              </a:p>
            </p:txBody>
          </p:sp>
          <p:sp>
            <p:nvSpPr>
              <p:cNvPr id="20" name="Rectangle 24">
                <a:extLst>
                  <a:ext uri="{FF2B5EF4-FFF2-40B4-BE49-F238E27FC236}">
                    <a16:creationId xmlns:a16="http://schemas.microsoft.com/office/drawing/2014/main" id="{8C63090C-B9E3-FA34-0A38-E9315F7523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4729" y="415045"/>
                <a:ext cx="101104" cy="3259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00">
                  <a:solidFill>
                    <a:schemeClr val="tx1">
                      <a:lumMod val="95000"/>
                      <a:lumOff val="5000"/>
                    </a:schemeClr>
                  </a:solidFill>
                  <a:latin typeface="Work Sans" pitchFamily="2" charset="77"/>
                </a:endParaRPr>
              </a:p>
            </p:txBody>
          </p:sp>
          <p:sp>
            <p:nvSpPr>
              <p:cNvPr id="21" name="Oval 25">
                <a:extLst>
                  <a:ext uri="{FF2B5EF4-FFF2-40B4-BE49-F238E27FC236}">
                    <a16:creationId xmlns:a16="http://schemas.microsoft.com/office/drawing/2014/main" id="{099B47E5-30DD-4742-B955-BE933064A6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6586" y="252645"/>
                <a:ext cx="117276" cy="11784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00">
                  <a:solidFill>
                    <a:schemeClr val="tx1">
                      <a:lumMod val="95000"/>
                      <a:lumOff val="5000"/>
                    </a:schemeClr>
                  </a:solidFill>
                  <a:latin typeface="Work Sans" pitchFamily="2" charset="77"/>
                </a:endParaRP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4ED73B7-1E38-9FB5-0F11-EFF95ADCA48D}"/>
              </a:ext>
            </a:extLst>
          </p:cNvPr>
          <p:cNvGrpSpPr/>
          <p:nvPr/>
        </p:nvGrpSpPr>
        <p:grpSpPr>
          <a:xfrm>
            <a:off x="5663240" y="12617982"/>
            <a:ext cx="799182" cy="134797"/>
            <a:chOff x="1200098" y="5463789"/>
            <a:chExt cx="799182" cy="13479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9" name="Freeform 10">
              <a:extLst>
                <a:ext uri="{FF2B5EF4-FFF2-40B4-BE49-F238E27FC236}">
                  <a16:creationId xmlns:a16="http://schemas.microsoft.com/office/drawing/2014/main" id="{846DBBB0-311F-0245-1F5F-6958DD8D8D5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61074" y="5481561"/>
              <a:ext cx="122669" cy="100914"/>
            </a:xfrm>
            <a:custGeom>
              <a:avLst/>
              <a:gdLst>
                <a:gd name="T0" fmla="*/ 2048 w 2048"/>
                <a:gd name="T1" fmla="*/ 197 h 1664"/>
                <a:gd name="T2" fmla="*/ 1806 w 2048"/>
                <a:gd name="T3" fmla="*/ 263 h 1664"/>
                <a:gd name="T4" fmla="*/ 1991 w 2048"/>
                <a:gd name="T5" fmla="*/ 31 h 1664"/>
                <a:gd name="T6" fmla="*/ 1725 w 2048"/>
                <a:gd name="T7" fmla="*/ 133 h 1664"/>
                <a:gd name="T8" fmla="*/ 1418 w 2048"/>
                <a:gd name="T9" fmla="*/ 0 h 1664"/>
                <a:gd name="T10" fmla="*/ 998 w 2048"/>
                <a:gd name="T11" fmla="*/ 420 h 1664"/>
                <a:gd name="T12" fmla="*/ 1008 w 2048"/>
                <a:gd name="T13" fmla="*/ 516 h 1664"/>
                <a:gd name="T14" fmla="*/ 143 w 2048"/>
                <a:gd name="T15" fmla="*/ 77 h 1664"/>
                <a:gd name="T16" fmla="*/ 85 w 2048"/>
                <a:gd name="T17" fmla="*/ 289 h 1664"/>
                <a:gd name="T18" fmla="*/ 272 w 2048"/>
                <a:gd name="T19" fmla="*/ 638 h 1664"/>
                <a:gd name="T20" fmla="*/ 82 w 2048"/>
                <a:gd name="T21" fmla="*/ 586 h 1664"/>
                <a:gd name="T22" fmla="*/ 82 w 2048"/>
                <a:gd name="T23" fmla="*/ 591 h 1664"/>
                <a:gd name="T24" fmla="*/ 418 w 2048"/>
                <a:gd name="T25" fmla="*/ 1003 h 1664"/>
                <a:gd name="T26" fmla="*/ 308 w 2048"/>
                <a:gd name="T27" fmla="*/ 1017 h 1664"/>
                <a:gd name="T28" fmla="*/ 229 w 2048"/>
                <a:gd name="T29" fmla="*/ 1010 h 1664"/>
                <a:gd name="T30" fmla="*/ 621 w 2048"/>
                <a:gd name="T31" fmla="*/ 1302 h 1664"/>
                <a:gd name="T32" fmla="*/ 100 w 2048"/>
                <a:gd name="T33" fmla="*/ 1481 h 1664"/>
                <a:gd name="T34" fmla="*/ 0 w 2048"/>
                <a:gd name="T35" fmla="*/ 1476 h 1664"/>
                <a:gd name="T36" fmla="*/ 644 w 2048"/>
                <a:gd name="T37" fmla="*/ 1664 h 1664"/>
                <a:gd name="T38" fmla="*/ 1839 w 2048"/>
                <a:gd name="T39" fmla="*/ 469 h 1664"/>
                <a:gd name="T40" fmla="*/ 1838 w 2048"/>
                <a:gd name="T41" fmla="*/ 415 h 1664"/>
                <a:gd name="T42" fmla="*/ 2048 w 2048"/>
                <a:gd name="T43" fmla="*/ 197 h 1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48" h="1664">
                  <a:moveTo>
                    <a:pt x="2048" y="197"/>
                  </a:moveTo>
                  <a:cubicBezTo>
                    <a:pt x="1972" y="230"/>
                    <a:pt x="1891" y="253"/>
                    <a:pt x="1806" y="263"/>
                  </a:cubicBezTo>
                  <a:cubicBezTo>
                    <a:pt x="1893" y="211"/>
                    <a:pt x="1960" y="130"/>
                    <a:pt x="1991" y="31"/>
                  </a:cubicBezTo>
                  <a:cubicBezTo>
                    <a:pt x="1910" y="80"/>
                    <a:pt x="1820" y="114"/>
                    <a:pt x="1725" y="133"/>
                  </a:cubicBezTo>
                  <a:cubicBezTo>
                    <a:pt x="1647" y="51"/>
                    <a:pt x="1538" y="0"/>
                    <a:pt x="1418" y="0"/>
                  </a:cubicBezTo>
                  <a:cubicBezTo>
                    <a:pt x="1185" y="0"/>
                    <a:pt x="998" y="189"/>
                    <a:pt x="998" y="420"/>
                  </a:cubicBezTo>
                  <a:cubicBezTo>
                    <a:pt x="998" y="453"/>
                    <a:pt x="1001" y="485"/>
                    <a:pt x="1008" y="516"/>
                  </a:cubicBezTo>
                  <a:cubicBezTo>
                    <a:pt x="659" y="499"/>
                    <a:pt x="350" y="331"/>
                    <a:pt x="143" y="77"/>
                  </a:cubicBezTo>
                  <a:cubicBezTo>
                    <a:pt x="106" y="139"/>
                    <a:pt x="85" y="211"/>
                    <a:pt x="85" y="289"/>
                  </a:cubicBezTo>
                  <a:cubicBezTo>
                    <a:pt x="85" y="434"/>
                    <a:pt x="160" y="563"/>
                    <a:pt x="272" y="638"/>
                  </a:cubicBezTo>
                  <a:cubicBezTo>
                    <a:pt x="204" y="636"/>
                    <a:pt x="138" y="617"/>
                    <a:pt x="82" y="586"/>
                  </a:cubicBezTo>
                  <a:cubicBezTo>
                    <a:pt x="82" y="587"/>
                    <a:pt x="82" y="589"/>
                    <a:pt x="82" y="591"/>
                  </a:cubicBezTo>
                  <a:cubicBezTo>
                    <a:pt x="82" y="795"/>
                    <a:pt x="227" y="964"/>
                    <a:pt x="418" y="1003"/>
                  </a:cubicBezTo>
                  <a:cubicBezTo>
                    <a:pt x="384" y="1012"/>
                    <a:pt x="347" y="1017"/>
                    <a:pt x="308" y="1017"/>
                  </a:cubicBezTo>
                  <a:cubicBezTo>
                    <a:pt x="281" y="1017"/>
                    <a:pt x="254" y="1015"/>
                    <a:pt x="229" y="1010"/>
                  </a:cubicBezTo>
                  <a:cubicBezTo>
                    <a:pt x="283" y="1176"/>
                    <a:pt x="438" y="1298"/>
                    <a:pt x="621" y="1302"/>
                  </a:cubicBezTo>
                  <a:cubicBezTo>
                    <a:pt x="478" y="1414"/>
                    <a:pt x="297" y="1481"/>
                    <a:pt x="100" y="1481"/>
                  </a:cubicBezTo>
                  <a:cubicBezTo>
                    <a:pt x="66" y="1481"/>
                    <a:pt x="33" y="1480"/>
                    <a:pt x="0" y="1476"/>
                  </a:cubicBezTo>
                  <a:cubicBezTo>
                    <a:pt x="186" y="1596"/>
                    <a:pt x="406" y="1664"/>
                    <a:pt x="644" y="1664"/>
                  </a:cubicBezTo>
                  <a:cubicBezTo>
                    <a:pt x="1417" y="1664"/>
                    <a:pt x="1839" y="1024"/>
                    <a:pt x="1839" y="469"/>
                  </a:cubicBezTo>
                  <a:cubicBezTo>
                    <a:pt x="1839" y="451"/>
                    <a:pt x="1838" y="433"/>
                    <a:pt x="1838" y="415"/>
                  </a:cubicBezTo>
                  <a:cubicBezTo>
                    <a:pt x="1921" y="356"/>
                    <a:pt x="1991" y="282"/>
                    <a:pt x="2048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Work Sans" pitchFamily="2" charset="77"/>
              </a:endParaRPr>
            </a:p>
          </p:txBody>
        </p:sp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1A125484-807F-000E-2CD8-4F52101032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200098" y="5466938"/>
              <a:ext cx="130574" cy="130574"/>
            </a:xfrm>
            <a:prstGeom prst="rect">
              <a:avLst/>
            </a:prstGeom>
          </p:spPr>
        </p:pic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94469CD7-E323-5B9B-53E0-718C2066A7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1892" y="5465450"/>
              <a:ext cx="66660" cy="133136"/>
            </a:xfrm>
            <a:custGeom>
              <a:avLst/>
              <a:gdLst>
                <a:gd name="T0" fmla="*/ 837 w 1024"/>
                <a:gd name="T1" fmla="*/ 340 h 2048"/>
                <a:gd name="T2" fmla="*/ 1024 w 1024"/>
                <a:gd name="T3" fmla="*/ 340 h 2048"/>
                <a:gd name="T4" fmla="*/ 1024 w 1024"/>
                <a:gd name="T5" fmla="*/ 14 h 2048"/>
                <a:gd name="T6" fmla="*/ 752 w 1024"/>
                <a:gd name="T7" fmla="*/ 0 h 2048"/>
                <a:gd name="T8" fmla="*/ 298 w 1024"/>
                <a:gd name="T9" fmla="*/ 768 h 2048"/>
                <a:gd name="T10" fmla="*/ 0 w 1024"/>
                <a:gd name="T11" fmla="*/ 768 h 2048"/>
                <a:gd name="T12" fmla="*/ 0 w 1024"/>
                <a:gd name="T13" fmla="*/ 1132 h 2048"/>
                <a:gd name="T14" fmla="*/ 297 w 1024"/>
                <a:gd name="T15" fmla="*/ 1132 h 2048"/>
                <a:gd name="T16" fmla="*/ 297 w 1024"/>
                <a:gd name="T17" fmla="*/ 2048 h 2048"/>
                <a:gd name="T18" fmla="*/ 662 w 1024"/>
                <a:gd name="T19" fmla="*/ 2048 h 2048"/>
                <a:gd name="T20" fmla="*/ 662 w 1024"/>
                <a:gd name="T21" fmla="*/ 1132 h 2048"/>
                <a:gd name="T22" fmla="*/ 948 w 1024"/>
                <a:gd name="T23" fmla="*/ 1132 h 2048"/>
                <a:gd name="T24" fmla="*/ 993 w 1024"/>
                <a:gd name="T25" fmla="*/ 768 h 2048"/>
                <a:gd name="T26" fmla="*/ 662 w 1024"/>
                <a:gd name="T27" fmla="*/ 768 h 2048"/>
                <a:gd name="T28" fmla="*/ 837 w 1024"/>
                <a:gd name="T29" fmla="*/ 34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4" h="2048">
                  <a:moveTo>
                    <a:pt x="837" y="340"/>
                  </a:moveTo>
                  <a:cubicBezTo>
                    <a:pt x="1024" y="340"/>
                    <a:pt x="1024" y="340"/>
                    <a:pt x="1024" y="340"/>
                  </a:cubicBezTo>
                  <a:cubicBezTo>
                    <a:pt x="1024" y="14"/>
                    <a:pt x="1024" y="14"/>
                    <a:pt x="1024" y="14"/>
                  </a:cubicBezTo>
                  <a:cubicBezTo>
                    <a:pt x="992" y="10"/>
                    <a:pt x="881" y="0"/>
                    <a:pt x="752" y="0"/>
                  </a:cubicBezTo>
                  <a:cubicBezTo>
                    <a:pt x="160" y="0"/>
                    <a:pt x="321" y="670"/>
                    <a:pt x="298" y="768"/>
                  </a:cubicBezTo>
                  <a:cubicBezTo>
                    <a:pt x="0" y="768"/>
                    <a:pt x="0" y="768"/>
                    <a:pt x="0" y="768"/>
                  </a:cubicBezTo>
                  <a:cubicBezTo>
                    <a:pt x="0" y="1132"/>
                    <a:pt x="0" y="1132"/>
                    <a:pt x="0" y="1132"/>
                  </a:cubicBezTo>
                  <a:cubicBezTo>
                    <a:pt x="297" y="1132"/>
                    <a:pt x="297" y="1132"/>
                    <a:pt x="297" y="1132"/>
                  </a:cubicBezTo>
                  <a:cubicBezTo>
                    <a:pt x="297" y="2048"/>
                    <a:pt x="297" y="2048"/>
                    <a:pt x="297" y="2048"/>
                  </a:cubicBezTo>
                  <a:cubicBezTo>
                    <a:pt x="662" y="2048"/>
                    <a:pt x="662" y="2048"/>
                    <a:pt x="662" y="2048"/>
                  </a:cubicBezTo>
                  <a:cubicBezTo>
                    <a:pt x="662" y="1132"/>
                    <a:pt x="662" y="1132"/>
                    <a:pt x="662" y="1132"/>
                  </a:cubicBezTo>
                  <a:cubicBezTo>
                    <a:pt x="948" y="1132"/>
                    <a:pt x="948" y="1132"/>
                    <a:pt x="948" y="1132"/>
                  </a:cubicBezTo>
                  <a:cubicBezTo>
                    <a:pt x="993" y="768"/>
                    <a:pt x="993" y="768"/>
                    <a:pt x="993" y="768"/>
                  </a:cubicBezTo>
                  <a:cubicBezTo>
                    <a:pt x="662" y="768"/>
                    <a:pt x="662" y="768"/>
                    <a:pt x="662" y="768"/>
                  </a:cubicBezTo>
                  <a:cubicBezTo>
                    <a:pt x="678" y="527"/>
                    <a:pt x="597" y="340"/>
                    <a:pt x="837" y="3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>
                <a:solidFill>
                  <a:schemeClr val="tx1">
                    <a:lumMod val="95000"/>
                    <a:lumOff val="5000"/>
                  </a:schemeClr>
                </a:solidFill>
                <a:latin typeface="Work Sans" pitchFamily="2" charset="77"/>
              </a:endParaRPr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2EE5EB12-F2CC-47FB-AB52-6C445218ACCB}"/>
                </a:ext>
              </a:extLst>
            </p:cNvPr>
            <p:cNvGrpSpPr/>
            <p:nvPr/>
          </p:nvGrpSpPr>
          <p:grpSpPr>
            <a:xfrm>
              <a:off x="1868706" y="5463789"/>
              <a:ext cx="130574" cy="130574"/>
              <a:chOff x="3796586" y="252645"/>
              <a:chExt cx="488331" cy="488331"/>
            </a:xfrm>
            <a:grpFill/>
          </p:grpSpPr>
          <p:sp>
            <p:nvSpPr>
              <p:cNvPr id="43" name="Freeform 23">
                <a:extLst>
                  <a:ext uri="{FF2B5EF4-FFF2-40B4-BE49-F238E27FC236}">
                    <a16:creationId xmlns:a16="http://schemas.microsoft.com/office/drawing/2014/main" id="{6F993DFA-5DEC-154C-FA6A-D88A40F3AE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9164" y="406676"/>
                <a:ext cx="315753" cy="334300"/>
              </a:xfrm>
              <a:custGeom>
                <a:avLst/>
                <a:gdLst>
                  <a:gd name="T0" fmla="*/ 1323 w 1324"/>
                  <a:gd name="T1" fmla="*/ 1402 h 1402"/>
                  <a:gd name="T2" fmla="*/ 1323 w 1324"/>
                  <a:gd name="T3" fmla="*/ 1402 h 1402"/>
                  <a:gd name="T4" fmla="*/ 1324 w 1324"/>
                  <a:gd name="T5" fmla="*/ 1402 h 1402"/>
                  <a:gd name="T6" fmla="*/ 1324 w 1324"/>
                  <a:gd name="T7" fmla="*/ 651 h 1402"/>
                  <a:gd name="T8" fmla="*/ 815 w 1324"/>
                  <a:gd name="T9" fmla="*/ 0 h 1402"/>
                  <a:gd name="T10" fmla="*/ 414 w 1324"/>
                  <a:gd name="T11" fmla="*/ 221 h 1402"/>
                  <a:gd name="T12" fmla="*/ 408 w 1324"/>
                  <a:gd name="T13" fmla="*/ 221 h 1402"/>
                  <a:gd name="T14" fmla="*/ 408 w 1324"/>
                  <a:gd name="T15" fmla="*/ 35 h 1402"/>
                  <a:gd name="T16" fmla="*/ 0 w 1324"/>
                  <a:gd name="T17" fmla="*/ 35 h 1402"/>
                  <a:gd name="T18" fmla="*/ 0 w 1324"/>
                  <a:gd name="T19" fmla="*/ 1402 h 1402"/>
                  <a:gd name="T20" fmla="*/ 425 w 1324"/>
                  <a:gd name="T21" fmla="*/ 1402 h 1402"/>
                  <a:gd name="T22" fmla="*/ 425 w 1324"/>
                  <a:gd name="T23" fmla="*/ 725 h 1402"/>
                  <a:gd name="T24" fmla="*/ 679 w 1324"/>
                  <a:gd name="T25" fmla="*/ 374 h 1402"/>
                  <a:gd name="T26" fmla="*/ 900 w 1324"/>
                  <a:gd name="T27" fmla="*/ 736 h 1402"/>
                  <a:gd name="T28" fmla="*/ 900 w 1324"/>
                  <a:gd name="T29" fmla="*/ 1402 h 1402"/>
                  <a:gd name="T30" fmla="*/ 1323 w 1324"/>
                  <a:gd name="T31" fmla="*/ 1402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24" h="1402">
                    <a:moveTo>
                      <a:pt x="1323" y="1402"/>
                    </a:moveTo>
                    <a:cubicBezTo>
                      <a:pt x="1323" y="1402"/>
                      <a:pt x="1323" y="1402"/>
                      <a:pt x="1323" y="1402"/>
                    </a:cubicBezTo>
                    <a:cubicBezTo>
                      <a:pt x="1324" y="1402"/>
                      <a:pt x="1324" y="1402"/>
                      <a:pt x="1324" y="1402"/>
                    </a:cubicBezTo>
                    <a:cubicBezTo>
                      <a:pt x="1324" y="651"/>
                      <a:pt x="1324" y="651"/>
                      <a:pt x="1324" y="651"/>
                    </a:cubicBezTo>
                    <a:cubicBezTo>
                      <a:pt x="1324" y="283"/>
                      <a:pt x="1245" y="0"/>
                      <a:pt x="815" y="0"/>
                    </a:cubicBezTo>
                    <a:cubicBezTo>
                      <a:pt x="609" y="0"/>
                      <a:pt x="470" y="114"/>
                      <a:pt x="414" y="221"/>
                    </a:cubicBezTo>
                    <a:cubicBezTo>
                      <a:pt x="408" y="221"/>
                      <a:pt x="408" y="221"/>
                      <a:pt x="408" y="221"/>
                    </a:cubicBezTo>
                    <a:cubicBezTo>
                      <a:pt x="408" y="35"/>
                      <a:pt x="408" y="35"/>
                      <a:pt x="408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02"/>
                      <a:pt x="0" y="1402"/>
                      <a:pt x="0" y="1402"/>
                    </a:cubicBezTo>
                    <a:cubicBezTo>
                      <a:pt x="425" y="1402"/>
                      <a:pt x="425" y="1402"/>
                      <a:pt x="425" y="1402"/>
                    </a:cubicBezTo>
                    <a:cubicBezTo>
                      <a:pt x="425" y="725"/>
                      <a:pt x="425" y="725"/>
                      <a:pt x="425" y="725"/>
                    </a:cubicBezTo>
                    <a:cubicBezTo>
                      <a:pt x="425" y="547"/>
                      <a:pt x="458" y="374"/>
                      <a:pt x="679" y="374"/>
                    </a:cubicBezTo>
                    <a:cubicBezTo>
                      <a:pt x="897" y="374"/>
                      <a:pt x="900" y="578"/>
                      <a:pt x="900" y="736"/>
                    </a:cubicBezTo>
                    <a:cubicBezTo>
                      <a:pt x="900" y="1402"/>
                      <a:pt x="900" y="1402"/>
                      <a:pt x="900" y="1402"/>
                    </a:cubicBezTo>
                    <a:lnTo>
                      <a:pt x="1323" y="14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Work Sans" pitchFamily="2" charset="77"/>
                </a:endParaRPr>
              </a:p>
            </p:txBody>
          </p:sp>
          <p:sp>
            <p:nvSpPr>
              <p:cNvPr id="44" name="Rectangle 24">
                <a:extLst>
                  <a:ext uri="{FF2B5EF4-FFF2-40B4-BE49-F238E27FC236}">
                    <a16:creationId xmlns:a16="http://schemas.microsoft.com/office/drawing/2014/main" id="{EBF8C6BD-DDC4-9656-5369-6C2D476A29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4729" y="415045"/>
                <a:ext cx="101104" cy="3259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00">
                  <a:solidFill>
                    <a:schemeClr val="tx1">
                      <a:lumMod val="95000"/>
                      <a:lumOff val="5000"/>
                    </a:schemeClr>
                  </a:solidFill>
                  <a:latin typeface="Work Sans" pitchFamily="2" charset="77"/>
                </a:endParaRPr>
              </a:p>
            </p:txBody>
          </p:sp>
          <p:sp>
            <p:nvSpPr>
              <p:cNvPr id="45" name="Oval 25">
                <a:extLst>
                  <a:ext uri="{FF2B5EF4-FFF2-40B4-BE49-F238E27FC236}">
                    <a16:creationId xmlns:a16="http://schemas.microsoft.com/office/drawing/2014/main" id="{878A6DAA-B7AF-AA10-7188-0D149A5AA4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6586" y="252645"/>
                <a:ext cx="117276" cy="11784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00">
                  <a:solidFill>
                    <a:schemeClr val="tx1">
                      <a:lumMod val="95000"/>
                      <a:lumOff val="5000"/>
                    </a:schemeClr>
                  </a:solidFill>
                  <a:latin typeface="Work Sans" pitchFamily="2" charset="77"/>
                </a:endParaRPr>
              </a:p>
            </p:txBody>
          </p:sp>
        </p:grp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A15EA7A9-45F7-59A9-DF04-198E4F592D7B}"/>
              </a:ext>
            </a:extLst>
          </p:cNvPr>
          <p:cNvGrpSpPr/>
          <p:nvPr/>
        </p:nvGrpSpPr>
        <p:grpSpPr>
          <a:xfrm>
            <a:off x="7511755" y="12618812"/>
            <a:ext cx="799182" cy="134797"/>
            <a:chOff x="1200098" y="5463789"/>
            <a:chExt cx="799182" cy="13479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7" name="Freeform 10">
              <a:extLst>
                <a:ext uri="{FF2B5EF4-FFF2-40B4-BE49-F238E27FC236}">
                  <a16:creationId xmlns:a16="http://schemas.microsoft.com/office/drawing/2014/main" id="{CD99F9C3-1B96-4A01-C5E6-93DC27AD753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61074" y="5481561"/>
              <a:ext cx="122669" cy="100914"/>
            </a:xfrm>
            <a:custGeom>
              <a:avLst/>
              <a:gdLst>
                <a:gd name="T0" fmla="*/ 2048 w 2048"/>
                <a:gd name="T1" fmla="*/ 197 h 1664"/>
                <a:gd name="T2" fmla="*/ 1806 w 2048"/>
                <a:gd name="T3" fmla="*/ 263 h 1664"/>
                <a:gd name="T4" fmla="*/ 1991 w 2048"/>
                <a:gd name="T5" fmla="*/ 31 h 1664"/>
                <a:gd name="T6" fmla="*/ 1725 w 2048"/>
                <a:gd name="T7" fmla="*/ 133 h 1664"/>
                <a:gd name="T8" fmla="*/ 1418 w 2048"/>
                <a:gd name="T9" fmla="*/ 0 h 1664"/>
                <a:gd name="T10" fmla="*/ 998 w 2048"/>
                <a:gd name="T11" fmla="*/ 420 h 1664"/>
                <a:gd name="T12" fmla="*/ 1008 w 2048"/>
                <a:gd name="T13" fmla="*/ 516 h 1664"/>
                <a:gd name="T14" fmla="*/ 143 w 2048"/>
                <a:gd name="T15" fmla="*/ 77 h 1664"/>
                <a:gd name="T16" fmla="*/ 85 w 2048"/>
                <a:gd name="T17" fmla="*/ 289 h 1664"/>
                <a:gd name="T18" fmla="*/ 272 w 2048"/>
                <a:gd name="T19" fmla="*/ 638 h 1664"/>
                <a:gd name="T20" fmla="*/ 82 w 2048"/>
                <a:gd name="T21" fmla="*/ 586 h 1664"/>
                <a:gd name="T22" fmla="*/ 82 w 2048"/>
                <a:gd name="T23" fmla="*/ 591 h 1664"/>
                <a:gd name="T24" fmla="*/ 418 w 2048"/>
                <a:gd name="T25" fmla="*/ 1003 h 1664"/>
                <a:gd name="T26" fmla="*/ 308 w 2048"/>
                <a:gd name="T27" fmla="*/ 1017 h 1664"/>
                <a:gd name="T28" fmla="*/ 229 w 2048"/>
                <a:gd name="T29" fmla="*/ 1010 h 1664"/>
                <a:gd name="T30" fmla="*/ 621 w 2048"/>
                <a:gd name="T31" fmla="*/ 1302 h 1664"/>
                <a:gd name="T32" fmla="*/ 100 w 2048"/>
                <a:gd name="T33" fmla="*/ 1481 h 1664"/>
                <a:gd name="T34" fmla="*/ 0 w 2048"/>
                <a:gd name="T35" fmla="*/ 1476 h 1664"/>
                <a:gd name="T36" fmla="*/ 644 w 2048"/>
                <a:gd name="T37" fmla="*/ 1664 h 1664"/>
                <a:gd name="T38" fmla="*/ 1839 w 2048"/>
                <a:gd name="T39" fmla="*/ 469 h 1664"/>
                <a:gd name="T40" fmla="*/ 1838 w 2048"/>
                <a:gd name="T41" fmla="*/ 415 h 1664"/>
                <a:gd name="T42" fmla="*/ 2048 w 2048"/>
                <a:gd name="T43" fmla="*/ 197 h 1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48" h="1664">
                  <a:moveTo>
                    <a:pt x="2048" y="197"/>
                  </a:moveTo>
                  <a:cubicBezTo>
                    <a:pt x="1972" y="230"/>
                    <a:pt x="1891" y="253"/>
                    <a:pt x="1806" y="263"/>
                  </a:cubicBezTo>
                  <a:cubicBezTo>
                    <a:pt x="1893" y="211"/>
                    <a:pt x="1960" y="130"/>
                    <a:pt x="1991" y="31"/>
                  </a:cubicBezTo>
                  <a:cubicBezTo>
                    <a:pt x="1910" y="80"/>
                    <a:pt x="1820" y="114"/>
                    <a:pt x="1725" y="133"/>
                  </a:cubicBezTo>
                  <a:cubicBezTo>
                    <a:pt x="1647" y="51"/>
                    <a:pt x="1538" y="0"/>
                    <a:pt x="1418" y="0"/>
                  </a:cubicBezTo>
                  <a:cubicBezTo>
                    <a:pt x="1185" y="0"/>
                    <a:pt x="998" y="189"/>
                    <a:pt x="998" y="420"/>
                  </a:cubicBezTo>
                  <a:cubicBezTo>
                    <a:pt x="998" y="453"/>
                    <a:pt x="1001" y="485"/>
                    <a:pt x="1008" y="516"/>
                  </a:cubicBezTo>
                  <a:cubicBezTo>
                    <a:pt x="659" y="499"/>
                    <a:pt x="350" y="331"/>
                    <a:pt x="143" y="77"/>
                  </a:cubicBezTo>
                  <a:cubicBezTo>
                    <a:pt x="106" y="139"/>
                    <a:pt x="85" y="211"/>
                    <a:pt x="85" y="289"/>
                  </a:cubicBezTo>
                  <a:cubicBezTo>
                    <a:pt x="85" y="434"/>
                    <a:pt x="160" y="563"/>
                    <a:pt x="272" y="638"/>
                  </a:cubicBezTo>
                  <a:cubicBezTo>
                    <a:pt x="204" y="636"/>
                    <a:pt x="138" y="617"/>
                    <a:pt x="82" y="586"/>
                  </a:cubicBezTo>
                  <a:cubicBezTo>
                    <a:pt x="82" y="587"/>
                    <a:pt x="82" y="589"/>
                    <a:pt x="82" y="591"/>
                  </a:cubicBezTo>
                  <a:cubicBezTo>
                    <a:pt x="82" y="795"/>
                    <a:pt x="227" y="964"/>
                    <a:pt x="418" y="1003"/>
                  </a:cubicBezTo>
                  <a:cubicBezTo>
                    <a:pt x="384" y="1012"/>
                    <a:pt x="347" y="1017"/>
                    <a:pt x="308" y="1017"/>
                  </a:cubicBezTo>
                  <a:cubicBezTo>
                    <a:pt x="281" y="1017"/>
                    <a:pt x="254" y="1015"/>
                    <a:pt x="229" y="1010"/>
                  </a:cubicBezTo>
                  <a:cubicBezTo>
                    <a:pt x="283" y="1176"/>
                    <a:pt x="438" y="1298"/>
                    <a:pt x="621" y="1302"/>
                  </a:cubicBezTo>
                  <a:cubicBezTo>
                    <a:pt x="478" y="1414"/>
                    <a:pt x="297" y="1481"/>
                    <a:pt x="100" y="1481"/>
                  </a:cubicBezTo>
                  <a:cubicBezTo>
                    <a:pt x="66" y="1481"/>
                    <a:pt x="33" y="1480"/>
                    <a:pt x="0" y="1476"/>
                  </a:cubicBezTo>
                  <a:cubicBezTo>
                    <a:pt x="186" y="1596"/>
                    <a:pt x="406" y="1664"/>
                    <a:pt x="644" y="1664"/>
                  </a:cubicBezTo>
                  <a:cubicBezTo>
                    <a:pt x="1417" y="1664"/>
                    <a:pt x="1839" y="1024"/>
                    <a:pt x="1839" y="469"/>
                  </a:cubicBezTo>
                  <a:cubicBezTo>
                    <a:pt x="1839" y="451"/>
                    <a:pt x="1838" y="433"/>
                    <a:pt x="1838" y="415"/>
                  </a:cubicBezTo>
                  <a:cubicBezTo>
                    <a:pt x="1921" y="356"/>
                    <a:pt x="1991" y="282"/>
                    <a:pt x="2048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Work Sans" pitchFamily="2" charset="77"/>
              </a:endParaRPr>
            </a:p>
          </p:txBody>
        </p:sp>
        <p:pic>
          <p:nvPicPr>
            <p:cNvPr id="48" name="Graphic 47">
              <a:extLst>
                <a:ext uri="{FF2B5EF4-FFF2-40B4-BE49-F238E27FC236}">
                  <a16:creationId xmlns:a16="http://schemas.microsoft.com/office/drawing/2014/main" id="{71888689-4100-CBA5-E448-875F926553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200098" y="5466938"/>
              <a:ext cx="130574" cy="130574"/>
            </a:xfrm>
            <a:prstGeom prst="rect">
              <a:avLst/>
            </a:prstGeom>
          </p:spPr>
        </p:pic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BB9A1CDD-8FF2-3172-A097-CF779E587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1892" y="5465450"/>
              <a:ext cx="66660" cy="133136"/>
            </a:xfrm>
            <a:custGeom>
              <a:avLst/>
              <a:gdLst>
                <a:gd name="T0" fmla="*/ 837 w 1024"/>
                <a:gd name="T1" fmla="*/ 340 h 2048"/>
                <a:gd name="T2" fmla="*/ 1024 w 1024"/>
                <a:gd name="T3" fmla="*/ 340 h 2048"/>
                <a:gd name="T4" fmla="*/ 1024 w 1024"/>
                <a:gd name="T5" fmla="*/ 14 h 2048"/>
                <a:gd name="T6" fmla="*/ 752 w 1024"/>
                <a:gd name="T7" fmla="*/ 0 h 2048"/>
                <a:gd name="T8" fmla="*/ 298 w 1024"/>
                <a:gd name="T9" fmla="*/ 768 h 2048"/>
                <a:gd name="T10" fmla="*/ 0 w 1024"/>
                <a:gd name="T11" fmla="*/ 768 h 2048"/>
                <a:gd name="T12" fmla="*/ 0 w 1024"/>
                <a:gd name="T13" fmla="*/ 1132 h 2048"/>
                <a:gd name="T14" fmla="*/ 297 w 1024"/>
                <a:gd name="T15" fmla="*/ 1132 h 2048"/>
                <a:gd name="T16" fmla="*/ 297 w 1024"/>
                <a:gd name="T17" fmla="*/ 2048 h 2048"/>
                <a:gd name="T18" fmla="*/ 662 w 1024"/>
                <a:gd name="T19" fmla="*/ 2048 h 2048"/>
                <a:gd name="T20" fmla="*/ 662 w 1024"/>
                <a:gd name="T21" fmla="*/ 1132 h 2048"/>
                <a:gd name="T22" fmla="*/ 948 w 1024"/>
                <a:gd name="T23" fmla="*/ 1132 h 2048"/>
                <a:gd name="T24" fmla="*/ 993 w 1024"/>
                <a:gd name="T25" fmla="*/ 768 h 2048"/>
                <a:gd name="T26" fmla="*/ 662 w 1024"/>
                <a:gd name="T27" fmla="*/ 768 h 2048"/>
                <a:gd name="T28" fmla="*/ 837 w 1024"/>
                <a:gd name="T29" fmla="*/ 34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4" h="2048">
                  <a:moveTo>
                    <a:pt x="837" y="340"/>
                  </a:moveTo>
                  <a:cubicBezTo>
                    <a:pt x="1024" y="340"/>
                    <a:pt x="1024" y="340"/>
                    <a:pt x="1024" y="340"/>
                  </a:cubicBezTo>
                  <a:cubicBezTo>
                    <a:pt x="1024" y="14"/>
                    <a:pt x="1024" y="14"/>
                    <a:pt x="1024" y="14"/>
                  </a:cubicBezTo>
                  <a:cubicBezTo>
                    <a:pt x="992" y="10"/>
                    <a:pt x="881" y="0"/>
                    <a:pt x="752" y="0"/>
                  </a:cubicBezTo>
                  <a:cubicBezTo>
                    <a:pt x="160" y="0"/>
                    <a:pt x="321" y="670"/>
                    <a:pt x="298" y="768"/>
                  </a:cubicBezTo>
                  <a:cubicBezTo>
                    <a:pt x="0" y="768"/>
                    <a:pt x="0" y="768"/>
                    <a:pt x="0" y="768"/>
                  </a:cubicBezTo>
                  <a:cubicBezTo>
                    <a:pt x="0" y="1132"/>
                    <a:pt x="0" y="1132"/>
                    <a:pt x="0" y="1132"/>
                  </a:cubicBezTo>
                  <a:cubicBezTo>
                    <a:pt x="297" y="1132"/>
                    <a:pt x="297" y="1132"/>
                    <a:pt x="297" y="1132"/>
                  </a:cubicBezTo>
                  <a:cubicBezTo>
                    <a:pt x="297" y="2048"/>
                    <a:pt x="297" y="2048"/>
                    <a:pt x="297" y="2048"/>
                  </a:cubicBezTo>
                  <a:cubicBezTo>
                    <a:pt x="662" y="2048"/>
                    <a:pt x="662" y="2048"/>
                    <a:pt x="662" y="2048"/>
                  </a:cubicBezTo>
                  <a:cubicBezTo>
                    <a:pt x="662" y="1132"/>
                    <a:pt x="662" y="1132"/>
                    <a:pt x="662" y="1132"/>
                  </a:cubicBezTo>
                  <a:cubicBezTo>
                    <a:pt x="948" y="1132"/>
                    <a:pt x="948" y="1132"/>
                    <a:pt x="948" y="1132"/>
                  </a:cubicBezTo>
                  <a:cubicBezTo>
                    <a:pt x="993" y="768"/>
                    <a:pt x="993" y="768"/>
                    <a:pt x="993" y="768"/>
                  </a:cubicBezTo>
                  <a:cubicBezTo>
                    <a:pt x="662" y="768"/>
                    <a:pt x="662" y="768"/>
                    <a:pt x="662" y="768"/>
                  </a:cubicBezTo>
                  <a:cubicBezTo>
                    <a:pt x="678" y="527"/>
                    <a:pt x="597" y="340"/>
                    <a:pt x="837" y="3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>
                <a:solidFill>
                  <a:schemeClr val="tx1">
                    <a:lumMod val="95000"/>
                    <a:lumOff val="5000"/>
                  </a:schemeClr>
                </a:solidFill>
                <a:latin typeface="Work Sans" pitchFamily="2" charset="77"/>
              </a:endParaRP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DA366CCA-5553-A912-F71C-5F048795392F}"/>
                </a:ext>
              </a:extLst>
            </p:cNvPr>
            <p:cNvGrpSpPr/>
            <p:nvPr/>
          </p:nvGrpSpPr>
          <p:grpSpPr>
            <a:xfrm>
              <a:off x="1868706" y="5463789"/>
              <a:ext cx="130574" cy="130574"/>
              <a:chOff x="3796586" y="252645"/>
              <a:chExt cx="488331" cy="488331"/>
            </a:xfrm>
            <a:grpFill/>
          </p:grpSpPr>
          <p:sp>
            <p:nvSpPr>
              <p:cNvPr id="51" name="Freeform 23">
                <a:extLst>
                  <a:ext uri="{FF2B5EF4-FFF2-40B4-BE49-F238E27FC236}">
                    <a16:creationId xmlns:a16="http://schemas.microsoft.com/office/drawing/2014/main" id="{F76CF9C9-AFE6-B0D7-A990-E856D6AE3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9164" y="406676"/>
                <a:ext cx="315753" cy="334300"/>
              </a:xfrm>
              <a:custGeom>
                <a:avLst/>
                <a:gdLst>
                  <a:gd name="T0" fmla="*/ 1323 w 1324"/>
                  <a:gd name="T1" fmla="*/ 1402 h 1402"/>
                  <a:gd name="T2" fmla="*/ 1323 w 1324"/>
                  <a:gd name="T3" fmla="*/ 1402 h 1402"/>
                  <a:gd name="T4" fmla="*/ 1324 w 1324"/>
                  <a:gd name="T5" fmla="*/ 1402 h 1402"/>
                  <a:gd name="T6" fmla="*/ 1324 w 1324"/>
                  <a:gd name="T7" fmla="*/ 651 h 1402"/>
                  <a:gd name="T8" fmla="*/ 815 w 1324"/>
                  <a:gd name="T9" fmla="*/ 0 h 1402"/>
                  <a:gd name="T10" fmla="*/ 414 w 1324"/>
                  <a:gd name="T11" fmla="*/ 221 h 1402"/>
                  <a:gd name="T12" fmla="*/ 408 w 1324"/>
                  <a:gd name="T13" fmla="*/ 221 h 1402"/>
                  <a:gd name="T14" fmla="*/ 408 w 1324"/>
                  <a:gd name="T15" fmla="*/ 35 h 1402"/>
                  <a:gd name="T16" fmla="*/ 0 w 1324"/>
                  <a:gd name="T17" fmla="*/ 35 h 1402"/>
                  <a:gd name="T18" fmla="*/ 0 w 1324"/>
                  <a:gd name="T19" fmla="*/ 1402 h 1402"/>
                  <a:gd name="T20" fmla="*/ 425 w 1324"/>
                  <a:gd name="T21" fmla="*/ 1402 h 1402"/>
                  <a:gd name="T22" fmla="*/ 425 w 1324"/>
                  <a:gd name="T23" fmla="*/ 725 h 1402"/>
                  <a:gd name="T24" fmla="*/ 679 w 1324"/>
                  <a:gd name="T25" fmla="*/ 374 h 1402"/>
                  <a:gd name="T26" fmla="*/ 900 w 1324"/>
                  <a:gd name="T27" fmla="*/ 736 h 1402"/>
                  <a:gd name="T28" fmla="*/ 900 w 1324"/>
                  <a:gd name="T29" fmla="*/ 1402 h 1402"/>
                  <a:gd name="T30" fmla="*/ 1323 w 1324"/>
                  <a:gd name="T31" fmla="*/ 1402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24" h="1402">
                    <a:moveTo>
                      <a:pt x="1323" y="1402"/>
                    </a:moveTo>
                    <a:cubicBezTo>
                      <a:pt x="1323" y="1402"/>
                      <a:pt x="1323" y="1402"/>
                      <a:pt x="1323" y="1402"/>
                    </a:cubicBezTo>
                    <a:cubicBezTo>
                      <a:pt x="1324" y="1402"/>
                      <a:pt x="1324" y="1402"/>
                      <a:pt x="1324" y="1402"/>
                    </a:cubicBezTo>
                    <a:cubicBezTo>
                      <a:pt x="1324" y="651"/>
                      <a:pt x="1324" y="651"/>
                      <a:pt x="1324" y="651"/>
                    </a:cubicBezTo>
                    <a:cubicBezTo>
                      <a:pt x="1324" y="283"/>
                      <a:pt x="1245" y="0"/>
                      <a:pt x="815" y="0"/>
                    </a:cubicBezTo>
                    <a:cubicBezTo>
                      <a:pt x="609" y="0"/>
                      <a:pt x="470" y="114"/>
                      <a:pt x="414" y="221"/>
                    </a:cubicBezTo>
                    <a:cubicBezTo>
                      <a:pt x="408" y="221"/>
                      <a:pt x="408" y="221"/>
                      <a:pt x="408" y="221"/>
                    </a:cubicBezTo>
                    <a:cubicBezTo>
                      <a:pt x="408" y="35"/>
                      <a:pt x="408" y="35"/>
                      <a:pt x="408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02"/>
                      <a:pt x="0" y="1402"/>
                      <a:pt x="0" y="1402"/>
                    </a:cubicBezTo>
                    <a:cubicBezTo>
                      <a:pt x="425" y="1402"/>
                      <a:pt x="425" y="1402"/>
                      <a:pt x="425" y="1402"/>
                    </a:cubicBezTo>
                    <a:cubicBezTo>
                      <a:pt x="425" y="725"/>
                      <a:pt x="425" y="725"/>
                      <a:pt x="425" y="725"/>
                    </a:cubicBezTo>
                    <a:cubicBezTo>
                      <a:pt x="425" y="547"/>
                      <a:pt x="458" y="374"/>
                      <a:pt x="679" y="374"/>
                    </a:cubicBezTo>
                    <a:cubicBezTo>
                      <a:pt x="897" y="374"/>
                      <a:pt x="900" y="578"/>
                      <a:pt x="900" y="736"/>
                    </a:cubicBezTo>
                    <a:cubicBezTo>
                      <a:pt x="900" y="1402"/>
                      <a:pt x="900" y="1402"/>
                      <a:pt x="900" y="1402"/>
                    </a:cubicBezTo>
                    <a:lnTo>
                      <a:pt x="1323" y="14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Work Sans" pitchFamily="2" charset="77"/>
                </a:endParaRPr>
              </a:p>
            </p:txBody>
          </p:sp>
          <p:sp>
            <p:nvSpPr>
              <p:cNvPr id="52" name="Rectangle 24">
                <a:extLst>
                  <a:ext uri="{FF2B5EF4-FFF2-40B4-BE49-F238E27FC236}">
                    <a16:creationId xmlns:a16="http://schemas.microsoft.com/office/drawing/2014/main" id="{C7155B8F-7078-4002-B33E-E4BF881AA5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4729" y="415045"/>
                <a:ext cx="101104" cy="3259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00">
                  <a:solidFill>
                    <a:schemeClr val="tx1">
                      <a:lumMod val="95000"/>
                      <a:lumOff val="5000"/>
                    </a:schemeClr>
                  </a:solidFill>
                  <a:latin typeface="Work Sans" pitchFamily="2" charset="77"/>
                </a:endParaRPr>
              </a:p>
            </p:txBody>
          </p:sp>
          <p:sp>
            <p:nvSpPr>
              <p:cNvPr id="53" name="Oval 25">
                <a:extLst>
                  <a:ext uri="{FF2B5EF4-FFF2-40B4-BE49-F238E27FC236}">
                    <a16:creationId xmlns:a16="http://schemas.microsoft.com/office/drawing/2014/main" id="{EF92934A-F980-A44C-4115-3A23A6AC43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6586" y="252645"/>
                <a:ext cx="117276" cy="11784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00">
                  <a:solidFill>
                    <a:schemeClr val="tx1">
                      <a:lumMod val="95000"/>
                      <a:lumOff val="5000"/>
                    </a:schemeClr>
                  </a:solidFill>
                  <a:latin typeface="Work Sans" pitchFamily="2" charset="77"/>
                </a:endParaRPr>
              </a:p>
            </p:txBody>
          </p:sp>
        </p:grp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D2235173-7D56-E6FF-40FC-607E35052EE0}"/>
              </a:ext>
            </a:extLst>
          </p:cNvPr>
          <p:cNvGrpSpPr/>
          <p:nvPr/>
        </p:nvGrpSpPr>
        <p:grpSpPr>
          <a:xfrm>
            <a:off x="9368731" y="12618812"/>
            <a:ext cx="799182" cy="134797"/>
            <a:chOff x="1200098" y="5463789"/>
            <a:chExt cx="799182" cy="13479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64" name="Freeform 10">
              <a:extLst>
                <a:ext uri="{FF2B5EF4-FFF2-40B4-BE49-F238E27FC236}">
                  <a16:creationId xmlns:a16="http://schemas.microsoft.com/office/drawing/2014/main" id="{4399F820-D5DB-649F-FAEB-71E3EF9A6FE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61074" y="5481561"/>
              <a:ext cx="122669" cy="100914"/>
            </a:xfrm>
            <a:custGeom>
              <a:avLst/>
              <a:gdLst>
                <a:gd name="T0" fmla="*/ 2048 w 2048"/>
                <a:gd name="T1" fmla="*/ 197 h 1664"/>
                <a:gd name="T2" fmla="*/ 1806 w 2048"/>
                <a:gd name="T3" fmla="*/ 263 h 1664"/>
                <a:gd name="T4" fmla="*/ 1991 w 2048"/>
                <a:gd name="T5" fmla="*/ 31 h 1664"/>
                <a:gd name="T6" fmla="*/ 1725 w 2048"/>
                <a:gd name="T7" fmla="*/ 133 h 1664"/>
                <a:gd name="T8" fmla="*/ 1418 w 2048"/>
                <a:gd name="T9" fmla="*/ 0 h 1664"/>
                <a:gd name="T10" fmla="*/ 998 w 2048"/>
                <a:gd name="T11" fmla="*/ 420 h 1664"/>
                <a:gd name="T12" fmla="*/ 1008 w 2048"/>
                <a:gd name="T13" fmla="*/ 516 h 1664"/>
                <a:gd name="T14" fmla="*/ 143 w 2048"/>
                <a:gd name="T15" fmla="*/ 77 h 1664"/>
                <a:gd name="T16" fmla="*/ 85 w 2048"/>
                <a:gd name="T17" fmla="*/ 289 h 1664"/>
                <a:gd name="T18" fmla="*/ 272 w 2048"/>
                <a:gd name="T19" fmla="*/ 638 h 1664"/>
                <a:gd name="T20" fmla="*/ 82 w 2048"/>
                <a:gd name="T21" fmla="*/ 586 h 1664"/>
                <a:gd name="T22" fmla="*/ 82 w 2048"/>
                <a:gd name="T23" fmla="*/ 591 h 1664"/>
                <a:gd name="T24" fmla="*/ 418 w 2048"/>
                <a:gd name="T25" fmla="*/ 1003 h 1664"/>
                <a:gd name="T26" fmla="*/ 308 w 2048"/>
                <a:gd name="T27" fmla="*/ 1017 h 1664"/>
                <a:gd name="T28" fmla="*/ 229 w 2048"/>
                <a:gd name="T29" fmla="*/ 1010 h 1664"/>
                <a:gd name="T30" fmla="*/ 621 w 2048"/>
                <a:gd name="T31" fmla="*/ 1302 h 1664"/>
                <a:gd name="T32" fmla="*/ 100 w 2048"/>
                <a:gd name="T33" fmla="*/ 1481 h 1664"/>
                <a:gd name="T34" fmla="*/ 0 w 2048"/>
                <a:gd name="T35" fmla="*/ 1476 h 1664"/>
                <a:gd name="T36" fmla="*/ 644 w 2048"/>
                <a:gd name="T37" fmla="*/ 1664 h 1664"/>
                <a:gd name="T38" fmla="*/ 1839 w 2048"/>
                <a:gd name="T39" fmla="*/ 469 h 1664"/>
                <a:gd name="T40" fmla="*/ 1838 w 2048"/>
                <a:gd name="T41" fmla="*/ 415 h 1664"/>
                <a:gd name="T42" fmla="*/ 2048 w 2048"/>
                <a:gd name="T43" fmla="*/ 197 h 1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48" h="1664">
                  <a:moveTo>
                    <a:pt x="2048" y="197"/>
                  </a:moveTo>
                  <a:cubicBezTo>
                    <a:pt x="1972" y="230"/>
                    <a:pt x="1891" y="253"/>
                    <a:pt x="1806" y="263"/>
                  </a:cubicBezTo>
                  <a:cubicBezTo>
                    <a:pt x="1893" y="211"/>
                    <a:pt x="1960" y="130"/>
                    <a:pt x="1991" y="31"/>
                  </a:cubicBezTo>
                  <a:cubicBezTo>
                    <a:pt x="1910" y="80"/>
                    <a:pt x="1820" y="114"/>
                    <a:pt x="1725" y="133"/>
                  </a:cubicBezTo>
                  <a:cubicBezTo>
                    <a:pt x="1647" y="51"/>
                    <a:pt x="1538" y="0"/>
                    <a:pt x="1418" y="0"/>
                  </a:cubicBezTo>
                  <a:cubicBezTo>
                    <a:pt x="1185" y="0"/>
                    <a:pt x="998" y="189"/>
                    <a:pt x="998" y="420"/>
                  </a:cubicBezTo>
                  <a:cubicBezTo>
                    <a:pt x="998" y="453"/>
                    <a:pt x="1001" y="485"/>
                    <a:pt x="1008" y="516"/>
                  </a:cubicBezTo>
                  <a:cubicBezTo>
                    <a:pt x="659" y="499"/>
                    <a:pt x="350" y="331"/>
                    <a:pt x="143" y="77"/>
                  </a:cubicBezTo>
                  <a:cubicBezTo>
                    <a:pt x="106" y="139"/>
                    <a:pt x="85" y="211"/>
                    <a:pt x="85" y="289"/>
                  </a:cubicBezTo>
                  <a:cubicBezTo>
                    <a:pt x="85" y="434"/>
                    <a:pt x="160" y="563"/>
                    <a:pt x="272" y="638"/>
                  </a:cubicBezTo>
                  <a:cubicBezTo>
                    <a:pt x="204" y="636"/>
                    <a:pt x="138" y="617"/>
                    <a:pt x="82" y="586"/>
                  </a:cubicBezTo>
                  <a:cubicBezTo>
                    <a:pt x="82" y="587"/>
                    <a:pt x="82" y="589"/>
                    <a:pt x="82" y="591"/>
                  </a:cubicBezTo>
                  <a:cubicBezTo>
                    <a:pt x="82" y="795"/>
                    <a:pt x="227" y="964"/>
                    <a:pt x="418" y="1003"/>
                  </a:cubicBezTo>
                  <a:cubicBezTo>
                    <a:pt x="384" y="1012"/>
                    <a:pt x="347" y="1017"/>
                    <a:pt x="308" y="1017"/>
                  </a:cubicBezTo>
                  <a:cubicBezTo>
                    <a:pt x="281" y="1017"/>
                    <a:pt x="254" y="1015"/>
                    <a:pt x="229" y="1010"/>
                  </a:cubicBezTo>
                  <a:cubicBezTo>
                    <a:pt x="283" y="1176"/>
                    <a:pt x="438" y="1298"/>
                    <a:pt x="621" y="1302"/>
                  </a:cubicBezTo>
                  <a:cubicBezTo>
                    <a:pt x="478" y="1414"/>
                    <a:pt x="297" y="1481"/>
                    <a:pt x="100" y="1481"/>
                  </a:cubicBezTo>
                  <a:cubicBezTo>
                    <a:pt x="66" y="1481"/>
                    <a:pt x="33" y="1480"/>
                    <a:pt x="0" y="1476"/>
                  </a:cubicBezTo>
                  <a:cubicBezTo>
                    <a:pt x="186" y="1596"/>
                    <a:pt x="406" y="1664"/>
                    <a:pt x="644" y="1664"/>
                  </a:cubicBezTo>
                  <a:cubicBezTo>
                    <a:pt x="1417" y="1664"/>
                    <a:pt x="1839" y="1024"/>
                    <a:pt x="1839" y="469"/>
                  </a:cubicBezTo>
                  <a:cubicBezTo>
                    <a:pt x="1839" y="451"/>
                    <a:pt x="1838" y="433"/>
                    <a:pt x="1838" y="415"/>
                  </a:cubicBezTo>
                  <a:cubicBezTo>
                    <a:pt x="1921" y="356"/>
                    <a:pt x="1991" y="282"/>
                    <a:pt x="2048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Work Sans" pitchFamily="2" charset="77"/>
              </a:endParaRPr>
            </a:p>
          </p:txBody>
        </p:sp>
        <p:pic>
          <p:nvPicPr>
            <p:cNvPr id="65" name="Graphic 64">
              <a:extLst>
                <a:ext uri="{FF2B5EF4-FFF2-40B4-BE49-F238E27FC236}">
                  <a16:creationId xmlns:a16="http://schemas.microsoft.com/office/drawing/2014/main" id="{BDE40D46-89EB-B4FA-AB4F-45CEF4DDD7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200098" y="5466938"/>
              <a:ext cx="130574" cy="130574"/>
            </a:xfrm>
            <a:prstGeom prst="rect">
              <a:avLst/>
            </a:prstGeom>
          </p:spPr>
        </p:pic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526F636F-4C14-22C6-828D-01A1C1F39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1892" y="5465450"/>
              <a:ext cx="66660" cy="133136"/>
            </a:xfrm>
            <a:custGeom>
              <a:avLst/>
              <a:gdLst>
                <a:gd name="T0" fmla="*/ 837 w 1024"/>
                <a:gd name="T1" fmla="*/ 340 h 2048"/>
                <a:gd name="T2" fmla="*/ 1024 w 1024"/>
                <a:gd name="T3" fmla="*/ 340 h 2048"/>
                <a:gd name="T4" fmla="*/ 1024 w 1024"/>
                <a:gd name="T5" fmla="*/ 14 h 2048"/>
                <a:gd name="T6" fmla="*/ 752 w 1024"/>
                <a:gd name="T7" fmla="*/ 0 h 2048"/>
                <a:gd name="T8" fmla="*/ 298 w 1024"/>
                <a:gd name="T9" fmla="*/ 768 h 2048"/>
                <a:gd name="T10" fmla="*/ 0 w 1024"/>
                <a:gd name="T11" fmla="*/ 768 h 2048"/>
                <a:gd name="T12" fmla="*/ 0 w 1024"/>
                <a:gd name="T13" fmla="*/ 1132 h 2048"/>
                <a:gd name="T14" fmla="*/ 297 w 1024"/>
                <a:gd name="T15" fmla="*/ 1132 h 2048"/>
                <a:gd name="T16" fmla="*/ 297 w 1024"/>
                <a:gd name="T17" fmla="*/ 2048 h 2048"/>
                <a:gd name="T18" fmla="*/ 662 w 1024"/>
                <a:gd name="T19" fmla="*/ 2048 h 2048"/>
                <a:gd name="T20" fmla="*/ 662 w 1024"/>
                <a:gd name="T21" fmla="*/ 1132 h 2048"/>
                <a:gd name="T22" fmla="*/ 948 w 1024"/>
                <a:gd name="T23" fmla="*/ 1132 h 2048"/>
                <a:gd name="T24" fmla="*/ 993 w 1024"/>
                <a:gd name="T25" fmla="*/ 768 h 2048"/>
                <a:gd name="T26" fmla="*/ 662 w 1024"/>
                <a:gd name="T27" fmla="*/ 768 h 2048"/>
                <a:gd name="T28" fmla="*/ 837 w 1024"/>
                <a:gd name="T29" fmla="*/ 34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4" h="2048">
                  <a:moveTo>
                    <a:pt x="837" y="340"/>
                  </a:moveTo>
                  <a:cubicBezTo>
                    <a:pt x="1024" y="340"/>
                    <a:pt x="1024" y="340"/>
                    <a:pt x="1024" y="340"/>
                  </a:cubicBezTo>
                  <a:cubicBezTo>
                    <a:pt x="1024" y="14"/>
                    <a:pt x="1024" y="14"/>
                    <a:pt x="1024" y="14"/>
                  </a:cubicBezTo>
                  <a:cubicBezTo>
                    <a:pt x="992" y="10"/>
                    <a:pt x="881" y="0"/>
                    <a:pt x="752" y="0"/>
                  </a:cubicBezTo>
                  <a:cubicBezTo>
                    <a:pt x="160" y="0"/>
                    <a:pt x="321" y="670"/>
                    <a:pt x="298" y="768"/>
                  </a:cubicBezTo>
                  <a:cubicBezTo>
                    <a:pt x="0" y="768"/>
                    <a:pt x="0" y="768"/>
                    <a:pt x="0" y="768"/>
                  </a:cubicBezTo>
                  <a:cubicBezTo>
                    <a:pt x="0" y="1132"/>
                    <a:pt x="0" y="1132"/>
                    <a:pt x="0" y="1132"/>
                  </a:cubicBezTo>
                  <a:cubicBezTo>
                    <a:pt x="297" y="1132"/>
                    <a:pt x="297" y="1132"/>
                    <a:pt x="297" y="1132"/>
                  </a:cubicBezTo>
                  <a:cubicBezTo>
                    <a:pt x="297" y="2048"/>
                    <a:pt x="297" y="2048"/>
                    <a:pt x="297" y="2048"/>
                  </a:cubicBezTo>
                  <a:cubicBezTo>
                    <a:pt x="662" y="2048"/>
                    <a:pt x="662" y="2048"/>
                    <a:pt x="662" y="2048"/>
                  </a:cubicBezTo>
                  <a:cubicBezTo>
                    <a:pt x="662" y="1132"/>
                    <a:pt x="662" y="1132"/>
                    <a:pt x="662" y="1132"/>
                  </a:cubicBezTo>
                  <a:cubicBezTo>
                    <a:pt x="948" y="1132"/>
                    <a:pt x="948" y="1132"/>
                    <a:pt x="948" y="1132"/>
                  </a:cubicBezTo>
                  <a:cubicBezTo>
                    <a:pt x="993" y="768"/>
                    <a:pt x="993" y="768"/>
                    <a:pt x="993" y="768"/>
                  </a:cubicBezTo>
                  <a:cubicBezTo>
                    <a:pt x="662" y="768"/>
                    <a:pt x="662" y="768"/>
                    <a:pt x="662" y="768"/>
                  </a:cubicBezTo>
                  <a:cubicBezTo>
                    <a:pt x="678" y="527"/>
                    <a:pt x="597" y="340"/>
                    <a:pt x="837" y="3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>
                <a:solidFill>
                  <a:schemeClr val="tx1">
                    <a:lumMod val="95000"/>
                    <a:lumOff val="5000"/>
                  </a:schemeClr>
                </a:solidFill>
                <a:latin typeface="Work Sans" pitchFamily="2" charset="77"/>
              </a:endParaRPr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50700B6A-1790-FFAE-180C-8F0B6F030A73}"/>
                </a:ext>
              </a:extLst>
            </p:cNvPr>
            <p:cNvGrpSpPr/>
            <p:nvPr/>
          </p:nvGrpSpPr>
          <p:grpSpPr>
            <a:xfrm>
              <a:off x="1868706" y="5463789"/>
              <a:ext cx="130574" cy="130574"/>
              <a:chOff x="3796586" y="252645"/>
              <a:chExt cx="488331" cy="488331"/>
            </a:xfrm>
            <a:grpFill/>
          </p:grpSpPr>
          <p:sp>
            <p:nvSpPr>
              <p:cNvPr id="68" name="Freeform 23">
                <a:extLst>
                  <a:ext uri="{FF2B5EF4-FFF2-40B4-BE49-F238E27FC236}">
                    <a16:creationId xmlns:a16="http://schemas.microsoft.com/office/drawing/2014/main" id="{1F87873D-8534-E600-BD9C-ADF3A88256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9164" y="406676"/>
                <a:ext cx="315753" cy="334300"/>
              </a:xfrm>
              <a:custGeom>
                <a:avLst/>
                <a:gdLst>
                  <a:gd name="T0" fmla="*/ 1323 w 1324"/>
                  <a:gd name="T1" fmla="*/ 1402 h 1402"/>
                  <a:gd name="T2" fmla="*/ 1323 w 1324"/>
                  <a:gd name="T3" fmla="*/ 1402 h 1402"/>
                  <a:gd name="T4" fmla="*/ 1324 w 1324"/>
                  <a:gd name="T5" fmla="*/ 1402 h 1402"/>
                  <a:gd name="T6" fmla="*/ 1324 w 1324"/>
                  <a:gd name="T7" fmla="*/ 651 h 1402"/>
                  <a:gd name="T8" fmla="*/ 815 w 1324"/>
                  <a:gd name="T9" fmla="*/ 0 h 1402"/>
                  <a:gd name="T10" fmla="*/ 414 w 1324"/>
                  <a:gd name="T11" fmla="*/ 221 h 1402"/>
                  <a:gd name="T12" fmla="*/ 408 w 1324"/>
                  <a:gd name="T13" fmla="*/ 221 h 1402"/>
                  <a:gd name="T14" fmla="*/ 408 w 1324"/>
                  <a:gd name="T15" fmla="*/ 35 h 1402"/>
                  <a:gd name="T16" fmla="*/ 0 w 1324"/>
                  <a:gd name="T17" fmla="*/ 35 h 1402"/>
                  <a:gd name="T18" fmla="*/ 0 w 1324"/>
                  <a:gd name="T19" fmla="*/ 1402 h 1402"/>
                  <a:gd name="T20" fmla="*/ 425 w 1324"/>
                  <a:gd name="T21" fmla="*/ 1402 h 1402"/>
                  <a:gd name="T22" fmla="*/ 425 w 1324"/>
                  <a:gd name="T23" fmla="*/ 725 h 1402"/>
                  <a:gd name="T24" fmla="*/ 679 w 1324"/>
                  <a:gd name="T25" fmla="*/ 374 h 1402"/>
                  <a:gd name="T26" fmla="*/ 900 w 1324"/>
                  <a:gd name="T27" fmla="*/ 736 h 1402"/>
                  <a:gd name="T28" fmla="*/ 900 w 1324"/>
                  <a:gd name="T29" fmla="*/ 1402 h 1402"/>
                  <a:gd name="T30" fmla="*/ 1323 w 1324"/>
                  <a:gd name="T31" fmla="*/ 1402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24" h="1402">
                    <a:moveTo>
                      <a:pt x="1323" y="1402"/>
                    </a:moveTo>
                    <a:cubicBezTo>
                      <a:pt x="1323" y="1402"/>
                      <a:pt x="1323" y="1402"/>
                      <a:pt x="1323" y="1402"/>
                    </a:cubicBezTo>
                    <a:cubicBezTo>
                      <a:pt x="1324" y="1402"/>
                      <a:pt x="1324" y="1402"/>
                      <a:pt x="1324" y="1402"/>
                    </a:cubicBezTo>
                    <a:cubicBezTo>
                      <a:pt x="1324" y="651"/>
                      <a:pt x="1324" y="651"/>
                      <a:pt x="1324" y="651"/>
                    </a:cubicBezTo>
                    <a:cubicBezTo>
                      <a:pt x="1324" y="283"/>
                      <a:pt x="1245" y="0"/>
                      <a:pt x="815" y="0"/>
                    </a:cubicBezTo>
                    <a:cubicBezTo>
                      <a:pt x="609" y="0"/>
                      <a:pt x="470" y="114"/>
                      <a:pt x="414" y="221"/>
                    </a:cubicBezTo>
                    <a:cubicBezTo>
                      <a:pt x="408" y="221"/>
                      <a:pt x="408" y="221"/>
                      <a:pt x="408" y="221"/>
                    </a:cubicBezTo>
                    <a:cubicBezTo>
                      <a:pt x="408" y="35"/>
                      <a:pt x="408" y="35"/>
                      <a:pt x="408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02"/>
                      <a:pt x="0" y="1402"/>
                      <a:pt x="0" y="1402"/>
                    </a:cubicBezTo>
                    <a:cubicBezTo>
                      <a:pt x="425" y="1402"/>
                      <a:pt x="425" y="1402"/>
                      <a:pt x="425" y="1402"/>
                    </a:cubicBezTo>
                    <a:cubicBezTo>
                      <a:pt x="425" y="725"/>
                      <a:pt x="425" y="725"/>
                      <a:pt x="425" y="725"/>
                    </a:cubicBezTo>
                    <a:cubicBezTo>
                      <a:pt x="425" y="547"/>
                      <a:pt x="458" y="374"/>
                      <a:pt x="679" y="374"/>
                    </a:cubicBezTo>
                    <a:cubicBezTo>
                      <a:pt x="897" y="374"/>
                      <a:pt x="900" y="578"/>
                      <a:pt x="900" y="736"/>
                    </a:cubicBezTo>
                    <a:cubicBezTo>
                      <a:pt x="900" y="1402"/>
                      <a:pt x="900" y="1402"/>
                      <a:pt x="900" y="1402"/>
                    </a:cubicBezTo>
                    <a:lnTo>
                      <a:pt x="1323" y="14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Work Sans" pitchFamily="2" charset="77"/>
                </a:endParaRPr>
              </a:p>
            </p:txBody>
          </p:sp>
          <p:sp>
            <p:nvSpPr>
              <p:cNvPr id="69" name="Rectangle 24">
                <a:extLst>
                  <a:ext uri="{FF2B5EF4-FFF2-40B4-BE49-F238E27FC236}">
                    <a16:creationId xmlns:a16="http://schemas.microsoft.com/office/drawing/2014/main" id="{857279F8-1E6A-95DA-352F-FA42B55B20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4729" y="415045"/>
                <a:ext cx="101104" cy="3259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00">
                  <a:solidFill>
                    <a:schemeClr val="tx1">
                      <a:lumMod val="95000"/>
                      <a:lumOff val="5000"/>
                    </a:schemeClr>
                  </a:solidFill>
                  <a:latin typeface="Work Sans" pitchFamily="2" charset="77"/>
                </a:endParaRPr>
              </a:p>
            </p:txBody>
          </p:sp>
          <p:sp>
            <p:nvSpPr>
              <p:cNvPr id="70" name="Oval 25">
                <a:extLst>
                  <a:ext uri="{FF2B5EF4-FFF2-40B4-BE49-F238E27FC236}">
                    <a16:creationId xmlns:a16="http://schemas.microsoft.com/office/drawing/2014/main" id="{39CF2464-1FEF-69EC-CE8D-3015F1A1B4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6586" y="252645"/>
                <a:ext cx="117276" cy="11784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00">
                  <a:solidFill>
                    <a:schemeClr val="tx1">
                      <a:lumMod val="95000"/>
                      <a:lumOff val="5000"/>
                    </a:schemeClr>
                  </a:solidFill>
                  <a:latin typeface="Work Sans" pitchFamily="2" charset="77"/>
                </a:endParaRPr>
              </a:p>
            </p:txBody>
          </p:sp>
        </p:grpSp>
      </p:grpSp>
      <p:sp>
        <p:nvSpPr>
          <p:cNvPr id="113" name="TextBox 112">
            <a:extLst>
              <a:ext uri="{FF2B5EF4-FFF2-40B4-BE49-F238E27FC236}">
                <a16:creationId xmlns:a16="http://schemas.microsoft.com/office/drawing/2014/main" id="{F442F7F5-C2FF-4150-E7BD-EF1B27727FFB}"/>
              </a:ext>
            </a:extLst>
          </p:cNvPr>
          <p:cNvSpPr txBox="1"/>
          <p:nvPr/>
        </p:nvSpPr>
        <p:spPr>
          <a:xfrm>
            <a:off x="956048" y="834484"/>
            <a:ext cx="5178986" cy="1144347"/>
          </a:xfrm>
          <a:prstGeom prst="rect">
            <a:avLst/>
          </a:prstGeom>
          <a:noFill/>
        </p:spPr>
        <p:txBody>
          <a:bodyPr wrap="square" lIns="0" tIns="36000" rIns="0" bIns="0" rtlCol="0" anchor="ctr" anchorCtr="0">
            <a:spAutoFit/>
          </a:bodyPr>
          <a:lstStyle/>
          <a:p>
            <a:r>
              <a:rPr 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K Nova" pitchFamily="2" charset="77"/>
                <a:ea typeface="Cormorant Garamond" pitchFamily="2" charset="77"/>
                <a:cs typeface="Poppins" pitchFamily="2" charset="77"/>
              </a:rPr>
              <a:t>OUR TEAM</a:t>
            </a:r>
          </a:p>
        </p:txBody>
      </p:sp>
      <p:sp>
        <p:nvSpPr>
          <p:cNvPr id="78" name="Picture Placeholder 8">
            <a:extLst>
              <a:ext uri="{FF2B5EF4-FFF2-40B4-BE49-F238E27FC236}">
                <a16:creationId xmlns:a16="http://schemas.microsoft.com/office/drawing/2014/main" id="{7CE3C246-9352-C44A-8878-A441033843BF}"/>
              </a:ext>
            </a:extLst>
          </p:cNvPr>
          <p:cNvSpPr txBox="1">
            <a:spLocks/>
          </p:cNvSpPr>
          <p:nvPr/>
        </p:nvSpPr>
        <p:spPr>
          <a:xfrm>
            <a:off x="942548" y="5240815"/>
            <a:ext cx="2097871" cy="1320323"/>
          </a:xfrm>
          <a:prstGeom prst="rect">
            <a:avLst/>
          </a:prstGeom>
          <a:solidFill>
            <a:srgbClr val="FF5900"/>
          </a:solidFill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F197E8-3ED3-6169-6315-F513F371AE3D}"/>
              </a:ext>
            </a:extLst>
          </p:cNvPr>
          <p:cNvSpPr txBox="1"/>
          <p:nvPr/>
        </p:nvSpPr>
        <p:spPr>
          <a:xfrm>
            <a:off x="1262918" y="5509530"/>
            <a:ext cx="1457130" cy="447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000"/>
              </a:spcBef>
            </a:pPr>
            <a:r>
              <a:rPr lang="en-ID" sz="1000" b="1" dirty="0">
                <a:solidFill>
                  <a:schemeClr val="bg1"/>
                </a:solidFill>
                <a:latin typeface="Montserrat" pitchFamily="2" charset="77"/>
                <a:ea typeface="Roboto Medium" panose="02000000000000000000" pitchFamily="2" charset="0"/>
                <a:cs typeface="Poppins" pitchFamily="2" charset="77"/>
              </a:rPr>
              <a:t>REGINALD CILFFORD</a:t>
            </a:r>
            <a:br>
              <a:rPr lang="en-ID" sz="1000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Poppins" pitchFamily="2" charset="77"/>
              </a:rPr>
            </a:br>
            <a:r>
              <a:rPr lang="en-ID" sz="1000" i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Poppins" pitchFamily="2" charset="77"/>
              </a:rPr>
              <a:t>ART DIRECTOR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8F4496A-C472-7A46-A422-14C865770738}"/>
              </a:ext>
            </a:extLst>
          </p:cNvPr>
          <p:cNvGrpSpPr/>
          <p:nvPr/>
        </p:nvGrpSpPr>
        <p:grpSpPr>
          <a:xfrm>
            <a:off x="1591892" y="6159287"/>
            <a:ext cx="799182" cy="133136"/>
            <a:chOff x="1178150" y="6198315"/>
            <a:chExt cx="799182" cy="133136"/>
          </a:xfrm>
          <a:solidFill>
            <a:schemeClr val="bg1"/>
          </a:solidFill>
        </p:grpSpPr>
        <p:sp>
          <p:nvSpPr>
            <p:cNvPr id="116" name="Freeform 10">
              <a:extLst>
                <a:ext uri="{FF2B5EF4-FFF2-40B4-BE49-F238E27FC236}">
                  <a16:creationId xmlns:a16="http://schemas.microsoft.com/office/drawing/2014/main" id="{1D756B73-B564-FD21-15EB-481A6DF4DB5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39126" y="6230537"/>
              <a:ext cx="122669" cy="100914"/>
            </a:xfrm>
            <a:custGeom>
              <a:avLst/>
              <a:gdLst>
                <a:gd name="T0" fmla="*/ 2048 w 2048"/>
                <a:gd name="T1" fmla="*/ 197 h 1664"/>
                <a:gd name="T2" fmla="*/ 1806 w 2048"/>
                <a:gd name="T3" fmla="*/ 263 h 1664"/>
                <a:gd name="T4" fmla="*/ 1991 w 2048"/>
                <a:gd name="T5" fmla="*/ 31 h 1664"/>
                <a:gd name="T6" fmla="*/ 1725 w 2048"/>
                <a:gd name="T7" fmla="*/ 133 h 1664"/>
                <a:gd name="T8" fmla="*/ 1418 w 2048"/>
                <a:gd name="T9" fmla="*/ 0 h 1664"/>
                <a:gd name="T10" fmla="*/ 998 w 2048"/>
                <a:gd name="T11" fmla="*/ 420 h 1664"/>
                <a:gd name="T12" fmla="*/ 1008 w 2048"/>
                <a:gd name="T13" fmla="*/ 516 h 1664"/>
                <a:gd name="T14" fmla="*/ 143 w 2048"/>
                <a:gd name="T15" fmla="*/ 77 h 1664"/>
                <a:gd name="T16" fmla="*/ 85 w 2048"/>
                <a:gd name="T17" fmla="*/ 289 h 1664"/>
                <a:gd name="T18" fmla="*/ 272 w 2048"/>
                <a:gd name="T19" fmla="*/ 638 h 1664"/>
                <a:gd name="T20" fmla="*/ 82 w 2048"/>
                <a:gd name="T21" fmla="*/ 586 h 1664"/>
                <a:gd name="T22" fmla="*/ 82 w 2048"/>
                <a:gd name="T23" fmla="*/ 591 h 1664"/>
                <a:gd name="T24" fmla="*/ 418 w 2048"/>
                <a:gd name="T25" fmla="*/ 1003 h 1664"/>
                <a:gd name="T26" fmla="*/ 308 w 2048"/>
                <a:gd name="T27" fmla="*/ 1017 h 1664"/>
                <a:gd name="T28" fmla="*/ 229 w 2048"/>
                <a:gd name="T29" fmla="*/ 1010 h 1664"/>
                <a:gd name="T30" fmla="*/ 621 w 2048"/>
                <a:gd name="T31" fmla="*/ 1302 h 1664"/>
                <a:gd name="T32" fmla="*/ 100 w 2048"/>
                <a:gd name="T33" fmla="*/ 1481 h 1664"/>
                <a:gd name="T34" fmla="*/ 0 w 2048"/>
                <a:gd name="T35" fmla="*/ 1476 h 1664"/>
                <a:gd name="T36" fmla="*/ 644 w 2048"/>
                <a:gd name="T37" fmla="*/ 1664 h 1664"/>
                <a:gd name="T38" fmla="*/ 1839 w 2048"/>
                <a:gd name="T39" fmla="*/ 469 h 1664"/>
                <a:gd name="T40" fmla="*/ 1838 w 2048"/>
                <a:gd name="T41" fmla="*/ 415 h 1664"/>
                <a:gd name="T42" fmla="*/ 2048 w 2048"/>
                <a:gd name="T43" fmla="*/ 197 h 1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48" h="1664">
                  <a:moveTo>
                    <a:pt x="2048" y="197"/>
                  </a:moveTo>
                  <a:cubicBezTo>
                    <a:pt x="1972" y="230"/>
                    <a:pt x="1891" y="253"/>
                    <a:pt x="1806" y="263"/>
                  </a:cubicBezTo>
                  <a:cubicBezTo>
                    <a:pt x="1893" y="211"/>
                    <a:pt x="1960" y="130"/>
                    <a:pt x="1991" y="31"/>
                  </a:cubicBezTo>
                  <a:cubicBezTo>
                    <a:pt x="1910" y="80"/>
                    <a:pt x="1820" y="114"/>
                    <a:pt x="1725" y="133"/>
                  </a:cubicBezTo>
                  <a:cubicBezTo>
                    <a:pt x="1647" y="51"/>
                    <a:pt x="1538" y="0"/>
                    <a:pt x="1418" y="0"/>
                  </a:cubicBezTo>
                  <a:cubicBezTo>
                    <a:pt x="1185" y="0"/>
                    <a:pt x="998" y="189"/>
                    <a:pt x="998" y="420"/>
                  </a:cubicBezTo>
                  <a:cubicBezTo>
                    <a:pt x="998" y="453"/>
                    <a:pt x="1001" y="485"/>
                    <a:pt x="1008" y="516"/>
                  </a:cubicBezTo>
                  <a:cubicBezTo>
                    <a:pt x="659" y="499"/>
                    <a:pt x="350" y="331"/>
                    <a:pt x="143" y="77"/>
                  </a:cubicBezTo>
                  <a:cubicBezTo>
                    <a:pt x="106" y="139"/>
                    <a:pt x="85" y="211"/>
                    <a:pt x="85" y="289"/>
                  </a:cubicBezTo>
                  <a:cubicBezTo>
                    <a:pt x="85" y="434"/>
                    <a:pt x="160" y="563"/>
                    <a:pt x="272" y="638"/>
                  </a:cubicBezTo>
                  <a:cubicBezTo>
                    <a:pt x="204" y="636"/>
                    <a:pt x="138" y="617"/>
                    <a:pt x="82" y="586"/>
                  </a:cubicBezTo>
                  <a:cubicBezTo>
                    <a:pt x="82" y="587"/>
                    <a:pt x="82" y="589"/>
                    <a:pt x="82" y="591"/>
                  </a:cubicBezTo>
                  <a:cubicBezTo>
                    <a:pt x="82" y="795"/>
                    <a:pt x="227" y="964"/>
                    <a:pt x="418" y="1003"/>
                  </a:cubicBezTo>
                  <a:cubicBezTo>
                    <a:pt x="384" y="1012"/>
                    <a:pt x="347" y="1017"/>
                    <a:pt x="308" y="1017"/>
                  </a:cubicBezTo>
                  <a:cubicBezTo>
                    <a:pt x="281" y="1017"/>
                    <a:pt x="254" y="1015"/>
                    <a:pt x="229" y="1010"/>
                  </a:cubicBezTo>
                  <a:cubicBezTo>
                    <a:pt x="283" y="1176"/>
                    <a:pt x="438" y="1298"/>
                    <a:pt x="621" y="1302"/>
                  </a:cubicBezTo>
                  <a:cubicBezTo>
                    <a:pt x="478" y="1414"/>
                    <a:pt x="297" y="1481"/>
                    <a:pt x="100" y="1481"/>
                  </a:cubicBezTo>
                  <a:cubicBezTo>
                    <a:pt x="66" y="1481"/>
                    <a:pt x="33" y="1480"/>
                    <a:pt x="0" y="1476"/>
                  </a:cubicBezTo>
                  <a:cubicBezTo>
                    <a:pt x="186" y="1596"/>
                    <a:pt x="406" y="1664"/>
                    <a:pt x="644" y="1664"/>
                  </a:cubicBezTo>
                  <a:cubicBezTo>
                    <a:pt x="1417" y="1664"/>
                    <a:pt x="1839" y="1024"/>
                    <a:pt x="1839" y="469"/>
                  </a:cubicBezTo>
                  <a:cubicBezTo>
                    <a:pt x="1839" y="451"/>
                    <a:pt x="1838" y="433"/>
                    <a:pt x="1838" y="415"/>
                  </a:cubicBezTo>
                  <a:cubicBezTo>
                    <a:pt x="1921" y="356"/>
                    <a:pt x="1991" y="282"/>
                    <a:pt x="2048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dirty="0">
                <a:solidFill>
                  <a:schemeClr val="bg1"/>
                </a:solidFill>
                <a:latin typeface="Montserrat" pitchFamily="2" charset="77"/>
                <a:cs typeface="Poppins" pitchFamily="2" charset="77"/>
              </a:endParaRPr>
            </a:p>
          </p:txBody>
        </p:sp>
        <p:pic>
          <p:nvPicPr>
            <p:cNvPr id="117" name="Graphic 116">
              <a:extLst>
                <a:ext uri="{FF2B5EF4-FFF2-40B4-BE49-F238E27FC236}">
                  <a16:creationId xmlns:a16="http://schemas.microsoft.com/office/drawing/2014/main" id="{EBFE9910-4CE1-794E-A249-96A2574946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78150" y="6200877"/>
              <a:ext cx="130574" cy="130574"/>
            </a:xfrm>
            <a:prstGeom prst="rect">
              <a:avLst/>
            </a:prstGeom>
          </p:spPr>
        </p:pic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14A2D290-175C-DCF1-AD34-57CDAF9C3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944" y="6198315"/>
              <a:ext cx="66660" cy="133136"/>
            </a:xfrm>
            <a:custGeom>
              <a:avLst/>
              <a:gdLst>
                <a:gd name="T0" fmla="*/ 837 w 1024"/>
                <a:gd name="T1" fmla="*/ 340 h 2048"/>
                <a:gd name="T2" fmla="*/ 1024 w 1024"/>
                <a:gd name="T3" fmla="*/ 340 h 2048"/>
                <a:gd name="T4" fmla="*/ 1024 w 1024"/>
                <a:gd name="T5" fmla="*/ 14 h 2048"/>
                <a:gd name="T6" fmla="*/ 752 w 1024"/>
                <a:gd name="T7" fmla="*/ 0 h 2048"/>
                <a:gd name="T8" fmla="*/ 298 w 1024"/>
                <a:gd name="T9" fmla="*/ 768 h 2048"/>
                <a:gd name="T10" fmla="*/ 0 w 1024"/>
                <a:gd name="T11" fmla="*/ 768 h 2048"/>
                <a:gd name="T12" fmla="*/ 0 w 1024"/>
                <a:gd name="T13" fmla="*/ 1132 h 2048"/>
                <a:gd name="T14" fmla="*/ 297 w 1024"/>
                <a:gd name="T15" fmla="*/ 1132 h 2048"/>
                <a:gd name="T16" fmla="*/ 297 w 1024"/>
                <a:gd name="T17" fmla="*/ 2048 h 2048"/>
                <a:gd name="T18" fmla="*/ 662 w 1024"/>
                <a:gd name="T19" fmla="*/ 2048 h 2048"/>
                <a:gd name="T20" fmla="*/ 662 w 1024"/>
                <a:gd name="T21" fmla="*/ 1132 h 2048"/>
                <a:gd name="T22" fmla="*/ 948 w 1024"/>
                <a:gd name="T23" fmla="*/ 1132 h 2048"/>
                <a:gd name="T24" fmla="*/ 993 w 1024"/>
                <a:gd name="T25" fmla="*/ 768 h 2048"/>
                <a:gd name="T26" fmla="*/ 662 w 1024"/>
                <a:gd name="T27" fmla="*/ 768 h 2048"/>
                <a:gd name="T28" fmla="*/ 837 w 1024"/>
                <a:gd name="T29" fmla="*/ 34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4" h="2048">
                  <a:moveTo>
                    <a:pt x="837" y="340"/>
                  </a:moveTo>
                  <a:cubicBezTo>
                    <a:pt x="1024" y="340"/>
                    <a:pt x="1024" y="340"/>
                    <a:pt x="1024" y="340"/>
                  </a:cubicBezTo>
                  <a:cubicBezTo>
                    <a:pt x="1024" y="14"/>
                    <a:pt x="1024" y="14"/>
                    <a:pt x="1024" y="14"/>
                  </a:cubicBezTo>
                  <a:cubicBezTo>
                    <a:pt x="992" y="10"/>
                    <a:pt x="881" y="0"/>
                    <a:pt x="752" y="0"/>
                  </a:cubicBezTo>
                  <a:cubicBezTo>
                    <a:pt x="160" y="0"/>
                    <a:pt x="321" y="670"/>
                    <a:pt x="298" y="768"/>
                  </a:cubicBezTo>
                  <a:cubicBezTo>
                    <a:pt x="0" y="768"/>
                    <a:pt x="0" y="768"/>
                    <a:pt x="0" y="768"/>
                  </a:cubicBezTo>
                  <a:cubicBezTo>
                    <a:pt x="0" y="1132"/>
                    <a:pt x="0" y="1132"/>
                    <a:pt x="0" y="1132"/>
                  </a:cubicBezTo>
                  <a:cubicBezTo>
                    <a:pt x="297" y="1132"/>
                    <a:pt x="297" y="1132"/>
                    <a:pt x="297" y="1132"/>
                  </a:cubicBezTo>
                  <a:cubicBezTo>
                    <a:pt x="297" y="2048"/>
                    <a:pt x="297" y="2048"/>
                    <a:pt x="297" y="2048"/>
                  </a:cubicBezTo>
                  <a:cubicBezTo>
                    <a:pt x="662" y="2048"/>
                    <a:pt x="662" y="2048"/>
                    <a:pt x="662" y="2048"/>
                  </a:cubicBezTo>
                  <a:cubicBezTo>
                    <a:pt x="662" y="1132"/>
                    <a:pt x="662" y="1132"/>
                    <a:pt x="662" y="1132"/>
                  </a:cubicBezTo>
                  <a:cubicBezTo>
                    <a:pt x="948" y="1132"/>
                    <a:pt x="948" y="1132"/>
                    <a:pt x="948" y="1132"/>
                  </a:cubicBezTo>
                  <a:cubicBezTo>
                    <a:pt x="993" y="768"/>
                    <a:pt x="993" y="768"/>
                    <a:pt x="993" y="768"/>
                  </a:cubicBezTo>
                  <a:cubicBezTo>
                    <a:pt x="662" y="768"/>
                    <a:pt x="662" y="768"/>
                    <a:pt x="662" y="768"/>
                  </a:cubicBezTo>
                  <a:cubicBezTo>
                    <a:pt x="678" y="527"/>
                    <a:pt x="597" y="340"/>
                    <a:pt x="837" y="3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>
                <a:solidFill>
                  <a:schemeClr val="bg1"/>
                </a:solidFill>
                <a:latin typeface="Montserrat" pitchFamily="2" charset="77"/>
                <a:cs typeface="Poppins" pitchFamily="2" charset="77"/>
              </a:endParaRPr>
            </a:p>
          </p:txBody>
        </p: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EED304A3-AB62-6639-2214-AEFA05E43ACF}"/>
                </a:ext>
              </a:extLst>
            </p:cNvPr>
            <p:cNvGrpSpPr/>
            <p:nvPr/>
          </p:nvGrpSpPr>
          <p:grpSpPr>
            <a:xfrm>
              <a:off x="1846758" y="6198315"/>
              <a:ext cx="130574" cy="130574"/>
              <a:chOff x="3796586" y="252645"/>
              <a:chExt cx="488331" cy="488331"/>
            </a:xfrm>
            <a:grpFill/>
          </p:grpSpPr>
          <p:sp>
            <p:nvSpPr>
              <p:cNvPr id="120" name="Freeform 23">
                <a:extLst>
                  <a:ext uri="{FF2B5EF4-FFF2-40B4-BE49-F238E27FC236}">
                    <a16:creationId xmlns:a16="http://schemas.microsoft.com/office/drawing/2014/main" id="{67283278-B605-1C5E-9146-D1A7FF0B6C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9164" y="406676"/>
                <a:ext cx="315753" cy="334300"/>
              </a:xfrm>
              <a:custGeom>
                <a:avLst/>
                <a:gdLst>
                  <a:gd name="T0" fmla="*/ 1323 w 1324"/>
                  <a:gd name="T1" fmla="*/ 1402 h 1402"/>
                  <a:gd name="T2" fmla="*/ 1323 w 1324"/>
                  <a:gd name="T3" fmla="*/ 1402 h 1402"/>
                  <a:gd name="T4" fmla="*/ 1324 w 1324"/>
                  <a:gd name="T5" fmla="*/ 1402 h 1402"/>
                  <a:gd name="T6" fmla="*/ 1324 w 1324"/>
                  <a:gd name="T7" fmla="*/ 651 h 1402"/>
                  <a:gd name="T8" fmla="*/ 815 w 1324"/>
                  <a:gd name="T9" fmla="*/ 0 h 1402"/>
                  <a:gd name="T10" fmla="*/ 414 w 1324"/>
                  <a:gd name="T11" fmla="*/ 221 h 1402"/>
                  <a:gd name="T12" fmla="*/ 408 w 1324"/>
                  <a:gd name="T13" fmla="*/ 221 h 1402"/>
                  <a:gd name="T14" fmla="*/ 408 w 1324"/>
                  <a:gd name="T15" fmla="*/ 35 h 1402"/>
                  <a:gd name="T16" fmla="*/ 0 w 1324"/>
                  <a:gd name="T17" fmla="*/ 35 h 1402"/>
                  <a:gd name="T18" fmla="*/ 0 w 1324"/>
                  <a:gd name="T19" fmla="*/ 1402 h 1402"/>
                  <a:gd name="T20" fmla="*/ 425 w 1324"/>
                  <a:gd name="T21" fmla="*/ 1402 h 1402"/>
                  <a:gd name="T22" fmla="*/ 425 w 1324"/>
                  <a:gd name="T23" fmla="*/ 725 h 1402"/>
                  <a:gd name="T24" fmla="*/ 679 w 1324"/>
                  <a:gd name="T25" fmla="*/ 374 h 1402"/>
                  <a:gd name="T26" fmla="*/ 900 w 1324"/>
                  <a:gd name="T27" fmla="*/ 736 h 1402"/>
                  <a:gd name="T28" fmla="*/ 900 w 1324"/>
                  <a:gd name="T29" fmla="*/ 1402 h 1402"/>
                  <a:gd name="T30" fmla="*/ 1323 w 1324"/>
                  <a:gd name="T31" fmla="*/ 1402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24" h="1402">
                    <a:moveTo>
                      <a:pt x="1323" y="1402"/>
                    </a:moveTo>
                    <a:cubicBezTo>
                      <a:pt x="1323" y="1402"/>
                      <a:pt x="1323" y="1402"/>
                      <a:pt x="1323" y="1402"/>
                    </a:cubicBezTo>
                    <a:cubicBezTo>
                      <a:pt x="1324" y="1402"/>
                      <a:pt x="1324" y="1402"/>
                      <a:pt x="1324" y="1402"/>
                    </a:cubicBezTo>
                    <a:cubicBezTo>
                      <a:pt x="1324" y="651"/>
                      <a:pt x="1324" y="651"/>
                      <a:pt x="1324" y="651"/>
                    </a:cubicBezTo>
                    <a:cubicBezTo>
                      <a:pt x="1324" y="283"/>
                      <a:pt x="1245" y="0"/>
                      <a:pt x="815" y="0"/>
                    </a:cubicBezTo>
                    <a:cubicBezTo>
                      <a:pt x="609" y="0"/>
                      <a:pt x="470" y="114"/>
                      <a:pt x="414" y="221"/>
                    </a:cubicBezTo>
                    <a:cubicBezTo>
                      <a:pt x="408" y="221"/>
                      <a:pt x="408" y="221"/>
                      <a:pt x="408" y="221"/>
                    </a:cubicBezTo>
                    <a:cubicBezTo>
                      <a:pt x="408" y="35"/>
                      <a:pt x="408" y="35"/>
                      <a:pt x="408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02"/>
                      <a:pt x="0" y="1402"/>
                      <a:pt x="0" y="1402"/>
                    </a:cubicBezTo>
                    <a:cubicBezTo>
                      <a:pt x="425" y="1402"/>
                      <a:pt x="425" y="1402"/>
                      <a:pt x="425" y="1402"/>
                    </a:cubicBezTo>
                    <a:cubicBezTo>
                      <a:pt x="425" y="725"/>
                      <a:pt x="425" y="725"/>
                      <a:pt x="425" y="725"/>
                    </a:cubicBezTo>
                    <a:cubicBezTo>
                      <a:pt x="425" y="547"/>
                      <a:pt x="458" y="374"/>
                      <a:pt x="679" y="374"/>
                    </a:cubicBezTo>
                    <a:cubicBezTo>
                      <a:pt x="897" y="374"/>
                      <a:pt x="900" y="578"/>
                      <a:pt x="900" y="736"/>
                    </a:cubicBezTo>
                    <a:cubicBezTo>
                      <a:pt x="900" y="1402"/>
                      <a:pt x="900" y="1402"/>
                      <a:pt x="900" y="1402"/>
                    </a:cubicBezTo>
                    <a:lnTo>
                      <a:pt x="1323" y="14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00" dirty="0">
                  <a:solidFill>
                    <a:schemeClr val="bg1"/>
                  </a:solidFill>
                  <a:latin typeface="Montserrat" pitchFamily="2" charset="77"/>
                  <a:cs typeface="Poppins" pitchFamily="2" charset="77"/>
                </a:endParaRPr>
              </a:p>
            </p:txBody>
          </p:sp>
          <p:sp>
            <p:nvSpPr>
              <p:cNvPr id="121" name="Rectangle 24">
                <a:extLst>
                  <a:ext uri="{FF2B5EF4-FFF2-40B4-BE49-F238E27FC236}">
                    <a16:creationId xmlns:a16="http://schemas.microsoft.com/office/drawing/2014/main" id="{AFE62685-977B-5DD8-C7B5-650347A3E9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4729" y="415045"/>
                <a:ext cx="101104" cy="3259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00">
                  <a:solidFill>
                    <a:schemeClr val="bg1"/>
                  </a:solidFill>
                  <a:latin typeface="Montserrat" pitchFamily="2" charset="77"/>
                  <a:cs typeface="Poppins" pitchFamily="2" charset="77"/>
                </a:endParaRPr>
              </a:p>
            </p:txBody>
          </p:sp>
          <p:sp>
            <p:nvSpPr>
              <p:cNvPr id="122" name="Oval 25">
                <a:extLst>
                  <a:ext uri="{FF2B5EF4-FFF2-40B4-BE49-F238E27FC236}">
                    <a16:creationId xmlns:a16="http://schemas.microsoft.com/office/drawing/2014/main" id="{058199A0-3FED-6283-9881-D61CA38A4E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6586" y="252645"/>
                <a:ext cx="117276" cy="11784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00">
                  <a:solidFill>
                    <a:schemeClr val="bg1"/>
                  </a:solidFill>
                  <a:latin typeface="Montserrat" pitchFamily="2" charset="77"/>
                  <a:cs typeface="Poppins" pitchFamily="2" charset="77"/>
                </a:endParaRPr>
              </a:p>
            </p:txBody>
          </p:sp>
        </p:grpSp>
      </p:grpSp>
      <p:sp>
        <p:nvSpPr>
          <p:cNvPr id="79" name="Picture Placeholder 8">
            <a:extLst>
              <a:ext uri="{FF2B5EF4-FFF2-40B4-BE49-F238E27FC236}">
                <a16:creationId xmlns:a16="http://schemas.microsoft.com/office/drawing/2014/main" id="{1045B45A-0119-CF45-87DD-2B960C08B04C}"/>
              </a:ext>
            </a:extLst>
          </p:cNvPr>
          <p:cNvSpPr txBox="1">
            <a:spLocks/>
          </p:cNvSpPr>
          <p:nvPr/>
        </p:nvSpPr>
        <p:spPr>
          <a:xfrm>
            <a:off x="3680889" y="5240815"/>
            <a:ext cx="2097871" cy="1320323"/>
          </a:xfrm>
          <a:prstGeom prst="rect">
            <a:avLst/>
          </a:prstGeom>
          <a:solidFill>
            <a:srgbClr val="FF5900"/>
          </a:solidFill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46B0E9-9D79-8F19-70FA-D6B4EB52AEF7}"/>
              </a:ext>
            </a:extLst>
          </p:cNvPr>
          <p:cNvSpPr txBox="1"/>
          <p:nvPr/>
        </p:nvSpPr>
        <p:spPr>
          <a:xfrm>
            <a:off x="3941972" y="5508057"/>
            <a:ext cx="1575704" cy="447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000"/>
              </a:spcBef>
            </a:pPr>
            <a:r>
              <a:rPr lang="en-ID" sz="1000" b="1" dirty="0">
                <a:solidFill>
                  <a:schemeClr val="bg1"/>
                </a:solidFill>
                <a:latin typeface="Montserrat" pitchFamily="2" charset="77"/>
                <a:ea typeface="Roboto Medium" panose="02000000000000000000" pitchFamily="2" charset="0"/>
                <a:cs typeface="Poppins" pitchFamily="2" charset="77"/>
              </a:rPr>
              <a:t>ZOE PITT</a:t>
            </a:r>
            <a:br>
              <a:rPr lang="en-ID" sz="1000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Poppins" pitchFamily="2" charset="77"/>
              </a:rPr>
            </a:br>
            <a:r>
              <a:rPr lang="en-ID" sz="1000" i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Poppins" pitchFamily="2" charset="77"/>
              </a:rPr>
              <a:t>LEADER</a:t>
            </a: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B3C038A7-4E19-1143-BA00-FCC53852327B}"/>
              </a:ext>
            </a:extLst>
          </p:cNvPr>
          <p:cNvGrpSpPr/>
          <p:nvPr/>
        </p:nvGrpSpPr>
        <p:grpSpPr>
          <a:xfrm>
            <a:off x="4330233" y="6159287"/>
            <a:ext cx="799182" cy="133136"/>
            <a:chOff x="1178150" y="6198315"/>
            <a:chExt cx="799182" cy="133136"/>
          </a:xfrm>
          <a:solidFill>
            <a:schemeClr val="bg1"/>
          </a:solidFill>
        </p:grpSpPr>
        <p:sp>
          <p:nvSpPr>
            <p:cNvPr id="86" name="Freeform 10">
              <a:extLst>
                <a:ext uri="{FF2B5EF4-FFF2-40B4-BE49-F238E27FC236}">
                  <a16:creationId xmlns:a16="http://schemas.microsoft.com/office/drawing/2014/main" id="{E2B7D8AE-E25B-8F46-8D43-EE170092E2E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39126" y="6230537"/>
              <a:ext cx="122669" cy="100914"/>
            </a:xfrm>
            <a:custGeom>
              <a:avLst/>
              <a:gdLst>
                <a:gd name="T0" fmla="*/ 2048 w 2048"/>
                <a:gd name="T1" fmla="*/ 197 h 1664"/>
                <a:gd name="T2" fmla="*/ 1806 w 2048"/>
                <a:gd name="T3" fmla="*/ 263 h 1664"/>
                <a:gd name="T4" fmla="*/ 1991 w 2048"/>
                <a:gd name="T5" fmla="*/ 31 h 1664"/>
                <a:gd name="T6" fmla="*/ 1725 w 2048"/>
                <a:gd name="T7" fmla="*/ 133 h 1664"/>
                <a:gd name="T8" fmla="*/ 1418 w 2048"/>
                <a:gd name="T9" fmla="*/ 0 h 1664"/>
                <a:gd name="T10" fmla="*/ 998 w 2048"/>
                <a:gd name="T11" fmla="*/ 420 h 1664"/>
                <a:gd name="T12" fmla="*/ 1008 w 2048"/>
                <a:gd name="T13" fmla="*/ 516 h 1664"/>
                <a:gd name="T14" fmla="*/ 143 w 2048"/>
                <a:gd name="T15" fmla="*/ 77 h 1664"/>
                <a:gd name="T16" fmla="*/ 85 w 2048"/>
                <a:gd name="T17" fmla="*/ 289 h 1664"/>
                <a:gd name="T18" fmla="*/ 272 w 2048"/>
                <a:gd name="T19" fmla="*/ 638 h 1664"/>
                <a:gd name="T20" fmla="*/ 82 w 2048"/>
                <a:gd name="T21" fmla="*/ 586 h 1664"/>
                <a:gd name="T22" fmla="*/ 82 w 2048"/>
                <a:gd name="T23" fmla="*/ 591 h 1664"/>
                <a:gd name="T24" fmla="*/ 418 w 2048"/>
                <a:gd name="T25" fmla="*/ 1003 h 1664"/>
                <a:gd name="T26" fmla="*/ 308 w 2048"/>
                <a:gd name="T27" fmla="*/ 1017 h 1664"/>
                <a:gd name="T28" fmla="*/ 229 w 2048"/>
                <a:gd name="T29" fmla="*/ 1010 h 1664"/>
                <a:gd name="T30" fmla="*/ 621 w 2048"/>
                <a:gd name="T31" fmla="*/ 1302 h 1664"/>
                <a:gd name="T32" fmla="*/ 100 w 2048"/>
                <a:gd name="T33" fmla="*/ 1481 h 1664"/>
                <a:gd name="T34" fmla="*/ 0 w 2048"/>
                <a:gd name="T35" fmla="*/ 1476 h 1664"/>
                <a:gd name="T36" fmla="*/ 644 w 2048"/>
                <a:gd name="T37" fmla="*/ 1664 h 1664"/>
                <a:gd name="T38" fmla="*/ 1839 w 2048"/>
                <a:gd name="T39" fmla="*/ 469 h 1664"/>
                <a:gd name="T40" fmla="*/ 1838 w 2048"/>
                <a:gd name="T41" fmla="*/ 415 h 1664"/>
                <a:gd name="T42" fmla="*/ 2048 w 2048"/>
                <a:gd name="T43" fmla="*/ 197 h 1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48" h="1664">
                  <a:moveTo>
                    <a:pt x="2048" y="197"/>
                  </a:moveTo>
                  <a:cubicBezTo>
                    <a:pt x="1972" y="230"/>
                    <a:pt x="1891" y="253"/>
                    <a:pt x="1806" y="263"/>
                  </a:cubicBezTo>
                  <a:cubicBezTo>
                    <a:pt x="1893" y="211"/>
                    <a:pt x="1960" y="130"/>
                    <a:pt x="1991" y="31"/>
                  </a:cubicBezTo>
                  <a:cubicBezTo>
                    <a:pt x="1910" y="80"/>
                    <a:pt x="1820" y="114"/>
                    <a:pt x="1725" y="133"/>
                  </a:cubicBezTo>
                  <a:cubicBezTo>
                    <a:pt x="1647" y="51"/>
                    <a:pt x="1538" y="0"/>
                    <a:pt x="1418" y="0"/>
                  </a:cubicBezTo>
                  <a:cubicBezTo>
                    <a:pt x="1185" y="0"/>
                    <a:pt x="998" y="189"/>
                    <a:pt x="998" y="420"/>
                  </a:cubicBezTo>
                  <a:cubicBezTo>
                    <a:pt x="998" y="453"/>
                    <a:pt x="1001" y="485"/>
                    <a:pt x="1008" y="516"/>
                  </a:cubicBezTo>
                  <a:cubicBezTo>
                    <a:pt x="659" y="499"/>
                    <a:pt x="350" y="331"/>
                    <a:pt x="143" y="77"/>
                  </a:cubicBezTo>
                  <a:cubicBezTo>
                    <a:pt x="106" y="139"/>
                    <a:pt x="85" y="211"/>
                    <a:pt x="85" y="289"/>
                  </a:cubicBezTo>
                  <a:cubicBezTo>
                    <a:pt x="85" y="434"/>
                    <a:pt x="160" y="563"/>
                    <a:pt x="272" y="638"/>
                  </a:cubicBezTo>
                  <a:cubicBezTo>
                    <a:pt x="204" y="636"/>
                    <a:pt x="138" y="617"/>
                    <a:pt x="82" y="586"/>
                  </a:cubicBezTo>
                  <a:cubicBezTo>
                    <a:pt x="82" y="587"/>
                    <a:pt x="82" y="589"/>
                    <a:pt x="82" y="591"/>
                  </a:cubicBezTo>
                  <a:cubicBezTo>
                    <a:pt x="82" y="795"/>
                    <a:pt x="227" y="964"/>
                    <a:pt x="418" y="1003"/>
                  </a:cubicBezTo>
                  <a:cubicBezTo>
                    <a:pt x="384" y="1012"/>
                    <a:pt x="347" y="1017"/>
                    <a:pt x="308" y="1017"/>
                  </a:cubicBezTo>
                  <a:cubicBezTo>
                    <a:pt x="281" y="1017"/>
                    <a:pt x="254" y="1015"/>
                    <a:pt x="229" y="1010"/>
                  </a:cubicBezTo>
                  <a:cubicBezTo>
                    <a:pt x="283" y="1176"/>
                    <a:pt x="438" y="1298"/>
                    <a:pt x="621" y="1302"/>
                  </a:cubicBezTo>
                  <a:cubicBezTo>
                    <a:pt x="478" y="1414"/>
                    <a:pt x="297" y="1481"/>
                    <a:pt x="100" y="1481"/>
                  </a:cubicBezTo>
                  <a:cubicBezTo>
                    <a:pt x="66" y="1481"/>
                    <a:pt x="33" y="1480"/>
                    <a:pt x="0" y="1476"/>
                  </a:cubicBezTo>
                  <a:cubicBezTo>
                    <a:pt x="186" y="1596"/>
                    <a:pt x="406" y="1664"/>
                    <a:pt x="644" y="1664"/>
                  </a:cubicBezTo>
                  <a:cubicBezTo>
                    <a:pt x="1417" y="1664"/>
                    <a:pt x="1839" y="1024"/>
                    <a:pt x="1839" y="469"/>
                  </a:cubicBezTo>
                  <a:cubicBezTo>
                    <a:pt x="1839" y="451"/>
                    <a:pt x="1838" y="433"/>
                    <a:pt x="1838" y="415"/>
                  </a:cubicBezTo>
                  <a:cubicBezTo>
                    <a:pt x="1921" y="356"/>
                    <a:pt x="1991" y="282"/>
                    <a:pt x="2048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dirty="0">
                <a:solidFill>
                  <a:schemeClr val="bg1"/>
                </a:solidFill>
                <a:latin typeface="Montserrat" pitchFamily="2" charset="77"/>
                <a:cs typeface="Poppins" pitchFamily="2" charset="77"/>
              </a:endParaRPr>
            </a:p>
          </p:txBody>
        </p:sp>
        <p:pic>
          <p:nvPicPr>
            <p:cNvPr id="87" name="Graphic 86">
              <a:extLst>
                <a:ext uri="{FF2B5EF4-FFF2-40B4-BE49-F238E27FC236}">
                  <a16:creationId xmlns:a16="http://schemas.microsoft.com/office/drawing/2014/main" id="{614EE957-FD19-134B-BCFD-5A8B80FB6F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78150" y="6200877"/>
              <a:ext cx="130574" cy="130574"/>
            </a:xfrm>
            <a:prstGeom prst="rect">
              <a:avLst/>
            </a:prstGeom>
          </p:spPr>
        </p:pic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80AB2C9A-F358-4F4C-8270-7178036009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944" y="6198315"/>
              <a:ext cx="66660" cy="133136"/>
            </a:xfrm>
            <a:custGeom>
              <a:avLst/>
              <a:gdLst>
                <a:gd name="T0" fmla="*/ 837 w 1024"/>
                <a:gd name="T1" fmla="*/ 340 h 2048"/>
                <a:gd name="T2" fmla="*/ 1024 w 1024"/>
                <a:gd name="T3" fmla="*/ 340 h 2048"/>
                <a:gd name="T4" fmla="*/ 1024 w 1024"/>
                <a:gd name="T5" fmla="*/ 14 h 2048"/>
                <a:gd name="T6" fmla="*/ 752 w 1024"/>
                <a:gd name="T7" fmla="*/ 0 h 2048"/>
                <a:gd name="T8" fmla="*/ 298 w 1024"/>
                <a:gd name="T9" fmla="*/ 768 h 2048"/>
                <a:gd name="T10" fmla="*/ 0 w 1024"/>
                <a:gd name="T11" fmla="*/ 768 h 2048"/>
                <a:gd name="T12" fmla="*/ 0 w 1024"/>
                <a:gd name="T13" fmla="*/ 1132 h 2048"/>
                <a:gd name="T14" fmla="*/ 297 w 1024"/>
                <a:gd name="T15" fmla="*/ 1132 h 2048"/>
                <a:gd name="T16" fmla="*/ 297 w 1024"/>
                <a:gd name="T17" fmla="*/ 2048 h 2048"/>
                <a:gd name="T18" fmla="*/ 662 w 1024"/>
                <a:gd name="T19" fmla="*/ 2048 h 2048"/>
                <a:gd name="T20" fmla="*/ 662 w 1024"/>
                <a:gd name="T21" fmla="*/ 1132 h 2048"/>
                <a:gd name="T22" fmla="*/ 948 w 1024"/>
                <a:gd name="T23" fmla="*/ 1132 h 2048"/>
                <a:gd name="T24" fmla="*/ 993 w 1024"/>
                <a:gd name="T25" fmla="*/ 768 h 2048"/>
                <a:gd name="T26" fmla="*/ 662 w 1024"/>
                <a:gd name="T27" fmla="*/ 768 h 2048"/>
                <a:gd name="T28" fmla="*/ 837 w 1024"/>
                <a:gd name="T29" fmla="*/ 34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4" h="2048">
                  <a:moveTo>
                    <a:pt x="837" y="340"/>
                  </a:moveTo>
                  <a:cubicBezTo>
                    <a:pt x="1024" y="340"/>
                    <a:pt x="1024" y="340"/>
                    <a:pt x="1024" y="340"/>
                  </a:cubicBezTo>
                  <a:cubicBezTo>
                    <a:pt x="1024" y="14"/>
                    <a:pt x="1024" y="14"/>
                    <a:pt x="1024" y="14"/>
                  </a:cubicBezTo>
                  <a:cubicBezTo>
                    <a:pt x="992" y="10"/>
                    <a:pt x="881" y="0"/>
                    <a:pt x="752" y="0"/>
                  </a:cubicBezTo>
                  <a:cubicBezTo>
                    <a:pt x="160" y="0"/>
                    <a:pt x="321" y="670"/>
                    <a:pt x="298" y="768"/>
                  </a:cubicBezTo>
                  <a:cubicBezTo>
                    <a:pt x="0" y="768"/>
                    <a:pt x="0" y="768"/>
                    <a:pt x="0" y="768"/>
                  </a:cubicBezTo>
                  <a:cubicBezTo>
                    <a:pt x="0" y="1132"/>
                    <a:pt x="0" y="1132"/>
                    <a:pt x="0" y="1132"/>
                  </a:cubicBezTo>
                  <a:cubicBezTo>
                    <a:pt x="297" y="1132"/>
                    <a:pt x="297" y="1132"/>
                    <a:pt x="297" y="1132"/>
                  </a:cubicBezTo>
                  <a:cubicBezTo>
                    <a:pt x="297" y="2048"/>
                    <a:pt x="297" y="2048"/>
                    <a:pt x="297" y="2048"/>
                  </a:cubicBezTo>
                  <a:cubicBezTo>
                    <a:pt x="662" y="2048"/>
                    <a:pt x="662" y="2048"/>
                    <a:pt x="662" y="2048"/>
                  </a:cubicBezTo>
                  <a:cubicBezTo>
                    <a:pt x="662" y="1132"/>
                    <a:pt x="662" y="1132"/>
                    <a:pt x="662" y="1132"/>
                  </a:cubicBezTo>
                  <a:cubicBezTo>
                    <a:pt x="948" y="1132"/>
                    <a:pt x="948" y="1132"/>
                    <a:pt x="948" y="1132"/>
                  </a:cubicBezTo>
                  <a:cubicBezTo>
                    <a:pt x="993" y="768"/>
                    <a:pt x="993" y="768"/>
                    <a:pt x="993" y="768"/>
                  </a:cubicBezTo>
                  <a:cubicBezTo>
                    <a:pt x="662" y="768"/>
                    <a:pt x="662" y="768"/>
                    <a:pt x="662" y="768"/>
                  </a:cubicBezTo>
                  <a:cubicBezTo>
                    <a:pt x="678" y="527"/>
                    <a:pt x="597" y="340"/>
                    <a:pt x="837" y="3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>
                <a:solidFill>
                  <a:schemeClr val="bg1"/>
                </a:solidFill>
                <a:latin typeface="Montserrat" pitchFamily="2" charset="77"/>
                <a:cs typeface="Poppins" pitchFamily="2" charset="77"/>
              </a:endParaRPr>
            </a:p>
          </p:txBody>
        </p: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0EF4624B-7EF3-DA44-B173-235782072D29}"/>
                </a:ext>
              </a:extLst>
            </p:cNvPr>
            <p:cNvGrpSpPr/>
            <p:nvPr/>
          </p:nvGrpSpPr>
          <p:grpSpPr>
            <a:xfrm>
              <a:off x="1846758" y="6198315"/>
              <a:ext cx="130574" cy="130574"/>
              <a:chOff x="3796586" y="252645"/>
              <a:chExt cx="488331" cy="488331"/>
            </a:xfrm>
            <a:grpFill/>
          </p:grpSpPr>
          <p:sp>
            <p:nvSpPr>
              <p:cNvPr id="90" name="Freeform 23">
                <a:extLst>
                  <a:ext uri="{FF2B5EF4-FFF2-40B4-BE49-F238E27FC236}">
                    <a16:creationId xmlns:a16="http://schemas.microsoft.com/office/drawing/2014/main" id="{EDBD8930-E977-744A-9D0A-E8F8AA9896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9164" y="406676"/>
                <a:ext cx="315753" cy="334300"/>
              </a:xfrm>
              <a:custGeom>
                <a:avLst/>
                <a:gdLst>
                  <a:gd name="T0" fmla="*/ 1323 w 1324"/>
                  <a:gd name="T1" fmla="*/ 1402 h 1402"/>
                  <a:gd name="T2" fmla="*/ 1323 w 1324"/>
                  <a:gd name="T3" fmla="*/ 1402 h 1402"/>
                  <a:gd name="T4" fmla="*/ 1324 w 1324"/>
                  <a:gd name="T5" fmla="*/ 1402 h 1402"/>
                  <a:gd name="T6" fmla="*/ 1324 w 1324"/>
                  <a:gd name="T7" fmla="*/ 651 h 1402"/>
                  <a:gd name="T8" fmla="*/ 815 w 1324"/>
                  <a:gd name="T9" fmla="*/ 0 h 1402"/>
                  <a:gd name="T10" fmla="*/ 414 w 1324"/>
                  <a:gd name="T11" fmla="*/ 221 h 1402"/>
                  <a:gd name="T12" fmla="*/ 408 w 1324"/>
                  <a:gd name="T13" fmla="*/ 221 h 1402"/>
                  <a:gd name="T14" fmla="*/ 408 w 1324"/>
                  <a:gd name="T15" fmla="*/ 35 h 1402"/>
                  <a:gd name="T16" fmla="*/ 0 w 1324"/>
                  <a:gd name="T17" fmla="*/ 35 h 1402"/>
                  <a:gd name="T18" fmla="*/ 0 w 1324"/>
                  <a:gd name="T19" fmla="*/ 1402 h 1402"/>
                  <a:gd name="T20" fmla="*/ 425 w 1324"/>
                  <a:gd name="T21" fmla="*/ 1402 h 1402"/>
                  <a:gd name="T22" fmla="*/ 425 w 1324"/>
                  <a:gd name="T23" fmla="*/ 725 h 1402"/>
                  <a:gd name="T24" fmla="*/ 679 w 1324"/>
                  <a:gd name="T25" fmla="*/ 374 h 1402"/>
                  <a:gd name="T26" fmla="*/ 900 w 1324"/>
                  <a:gd name="T27" fmla="*/ 736 h 1402"/>
                  <a:gd name="T28" fmla="*/ 900 w 1324"/>
                  <a:gd name="T29" fmla="*/ 1402 h 1402"/>
                  <a:gd name="T30" fmla="*/ 1323 w 1324"/>
                  <a:gd name="T31" fmla="*/ 1402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24" h="1402">
                    <a:moveTo>
                      <a:pt x="1323" y="1402"/>
                    </a:moveTo>
                    <a:cubicBezTo>
                      <a:pt x="1323" y="1402"/>
                      <a:pt x="1323" y="1402"/>
                      <a:pt x="1323" y="1402"/>
                    </a:cubicBezTo>
                    <a:cubicBezTo>
                      <a:pt x="1324" y="1402"/>
                      <a:pt x="1324" y="1402"/>
                      <a:pt x="1324" y="1402"/>
                    </a:cubicBezTo>
                    <a:cubicBezTo>
                      <a:pt x="1324" y="651"/>
                      <a:pt x="1324" y="651"/>
                      <a:pt x="1324" y="651"/>
                    </a:cubicBezTo>
                    <a:cubicBezTo>
                      <a:pt x="1324" y="283"/>
                      <a:pt x="1245" y="0"/>
                      <a:pt x="815" y="0"/>
                    </a:cubicBezTo>
                    <a:cubicBezTo>
                      <a:pt x="609" y="0"/>
                      <a:pt x="470" y="114"/>
                      <a:pt x="414" y="221"/>
                    </a:cubicBezTo>
                    <a:cubicBezTo>
                      <a:pt x="408" y="221"/>
                      <a:pt x="408" y="221"/>
                      <a:pt x="408" y="221"/>
                    </a:cubicBezTo>
                    <a:cubicBezTo>
                      <a:pt x="408" y="35"/>
                      <a:pt x="408" y="35"/>
                      <a:pt x="408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02"/>
                      <a:pt x="0" y="1402"/>
                      <a:pt x="0" y="1402"/>
                    </a:cubicBezTo>
                    <a:cubicBezTo>
                      <a:pt x="425" y="1402"/>
                      <a:pt x="425" y="1402"/>
                      <a:pt x="425" y="1402"/>
                    </a:cubicBezTo>
                    <a:cubicBezTo>
                      <a:pt x="425" y="725"/>
                      <a:pt x="425" y="725"/>
                      <a:pt x="425" y="725"/>
                    </a:cubicBezTo>
                    <a:cubicBezTo>
                      <a:pt x="425" y="547"/>
                      <a:pt x="458" y="374"/>
                      <a:pt x="679" y="374"/>
                    </a:cubicBezTo>
                    <a:cubicBezTo>
                      <a:pt x="897" y="374"/>
                      <a:pt x="900" y="578"/>
                      <a:pt x="900" y="736"/>
                    </a:cubicBezTo>
                    <a:cubicBezTo>
                      <a:pt x="900" y="1402"/>
                      <a:pt x="900" y="1402"/>
                      <a:pt x="900" y="1402"/>
                    </a:cubicBezTo>
                    <a:lnTo>
                      <a:pt x="1323" y="14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00" dirty="0">
                  <a:solidFill>
                    <a:schemeClr val="bg1"/>
                  </a:solidFill>
                  <a:latin typeface="Montserrat" pitchFamily="2" charset="77"/>
                  <a:cs typeface="Poppins" pitchFamily="2" charset="77"/>
                </a:endParaRPr>
              </a:p>
            </p:txBody>
          </p:sp>
          <p:sp>
            <p:nvSpPr>
              <p:cNvPr id="91" name="Rectangle 24">
                <a:extLst>
                  <a:ext uri="{FF2B5EF4-FFF2-40B4-BE49-F238E27FC236}">
                    <a16:creationId xmlns:a16="http://schemas.microsoft.com/office/drawing/2014/main" id="{27B7B362-2DFF-D244-9850-136D92C0D1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4729" y="415045"/>
                <a:ext cx="101104" cy="3259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00">
                  <a:solidFill>
                    <a:schemeClr val="bg1"/>
                  </a:solidFill>
                  <a:latin typeface="Montserrat" pitchFamily="2" charset="77"/>
                  <a:cs typeface="Poppins" pitchFamily="2" charset="77"/>
                </a:endParaRPr>
              </a:p>
            </p:txBody>
          </p:sp>
          <p:sp>
            <p:nvSpPr>
              <p:cNvPr id="92" name="Oval 25">
                <a:extLst>
                  <a:ext uri="{FF2B5EF4-FFF2-40B4-BE49-F238E27FC236}">
                    <a16:creationId xmlns:a16="http://schemas.microsoft.com/office/drawing/2014/main" id="{E6BB79E9-CAFF-F941-8442-E2576B39F2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6586" y="252645"/>
                <a:ext cx="117276" cy="11784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00">
                  <a:solidFill>
                    <a:schemeClr val="bg1"/>
                  </a:solidFill>
                  <a:latin typeface="Montserrat" pitchFamily="2" charset="77"/>
                  <a:cs typeface="Poppins" pitchFamily="2" charset="77"/>
                </a:endParaRPr>
              </a:p>
            </p:txBody>
          </p:sp>
        </p:grpSp>
      </p:grpSp>
      <p:sp>
        <p:nvSpPr>
          <p:cNvPr id="80" name="Picture Placeholder 8">
            <a:extLst>
              <a:ext uri="{FF2B5EF4-FFF2-40B4-BE49-F238E27FC236}">
                <a16:creationId xmlns:a16="http://schemas.microsoft.com/office/drawing/2014/main" id="{ABBEA550-0660-2741-8B6F-845F47219527}"/>
              </a:ext>
            </a:extLst>
          </p:cNvPr>
          <p:cNvSpPr txBox="1">
            <a:spLocks/>
          </p:cNvSpPr>
          <p:nvPr/>
        </p:nvSpPr>
        <p:spPr>
          <a:xfrm>
            <a:off x="6419230" y="5240815"/>
            <a:ext cx="2097871" cy="1320323"/>
          </a:xfrm>
          <a:prstGeom prst="rect">
            <a:avLst/>
          </a:prstGeom>
          <a:solidFill>
            <a:srgbClr val="FF5900"/>
          </a:solidFill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40472D-D5C1-B031-B330-1C889063C64C}"/>
              </a:ext>
            </a:extLst>
          </p:cNvPr>
          <p:cNvSpPr txBox="1"/>
          <p:nvPr/>
        </p:nvSpPr>
        <p:spPr>
          <a:xfrm>
            <a:off x="6739600" y="5508057"/>
            <a:ext cx="1457130" cy="447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000"/>
              </a:spcBef>
            </a:pPr>
            <a:r>
              <a:rPr lang="en-ID" sz="1000" b="1" dirty="0">
                <a:solidFill>
                  <a:schemeClr val="bg1"/>
                </a:solidFill>
                <a:latin typeface="Montserrat" pitchFamily="2" charset="77"/>
                <a:ea typeface="Roboto Medium" panose="02000000000000000000" pitchFamily="2" charset="0"/>
                <a:cs typeface="Poppins" pitchFamily="2" charset="77"/>
              </a:rPr>
              <a:t>RICHARD FERGUSON</a:t>
            </a:r>
            <a:br>
              <a:rPr lang="en-ID" sz="1000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Poppins" pitchFamily="2" charset="77"/>
              </a:rPr>
            </a:br>
            <a:r>
              <a:rPr lang="en-ID" sz="1000" i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Poppins" pitchFamily="2" charset="77"/>
              </a:rPr>
              <a:t>CREATIVE DIRECTOR</a:t>
            </a:r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771C0C17-D724-3642-B173-F328F3338B88}"/>
              </a:ext>
            </a:extLst>
          </p:cNvPr>
          <p:cNvGrpSpPr/>
          <p:nvPr/>
        </p:nvGrpSpPr>
        <p:grpSpPr>
          <a:xfrm>
            <a:off x="7068574" y="6153308"/>
            <a:ext cx="799182" cy="133136"/>
            <a:chOff x="1178150" y="6198315"/>
            <a:chExt cx="799182" cy="133136"/>
          </a:xfrm>
          <a:solidFill>
            <a:schemeClr val="bg1"/>
          </a:solidFill>
        </p:grpSpPr>
        <p:sp>
          <p:nvSpPr>
            <p:cNvPr id="94" name="Freeform 10">
              <a:extLst>
                <a:ext uri="{FF2B5EF4-FFF2-40B4-BE49-F238E27FC236}">
                  <a16:creationId xmlns:a16="http://schemas.microsoft.com/office/drawing/2014/main" id="{F6E1E9F8-AA6F-AE4D-A614-56FCE6F87DD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39126" y="6230537"/>
              <a:ext cx="122669" cy="100914"/>
            </a:xfrm>
            <a:custGeom>
              <a:avLst/>
              <a:gdLst>
                <a:gd name="T0" fmla="*/ 2048 w 2048"/>
                <a:gd name="T1" fmla="*/ 197 h 1664"/>
                <a:gd name="T2" fmla="*/ 1806 w 2048"/>
                <a:gd name="T3" fmla="*/ 263 h 1664"/>
                <a:gd name="T4" fmla="*/ 1991 w 2048"/>
                <a:gd name="T5" fmla="*/ 31 h 1664"/>
                <a:gd name="T6" fmla="*/ 1725 w 2048"/>
                <a:gd name="T7" fmla="*/ 133 h 1664"/>
                <a:gd name="T8" fmla="*/ 1418 w 2048"/>
                <a:gd name="T9" fmla="*/ 0 h 1664"/>
                <a:gd name="T10" fmla="*/ 998 w 2048"/>
                <a:gd name="T11" fmla="*/ 420 h 1664"/>
                <a:gd name="T12" fmla="*/ 1008 w 2048"/>
                <a:gd name="T13" fmla="*/ 516 h 1664"/>
                <a:gd name="T14" fmla="*/ 143 w 2048"/>
                <a:gd name="T15" fmla="*/ 77 h 1664"/>
                <a:gd name="T16" fmla="*/ 85 w 2048"/>
                <a:gd name="T17" fmla="*/ 289 h 1664"/>
                <a:gd name="T18" fmla="*/ 272 w 2048"/>
                <a:gd name="T19" fmla="*/ 638 h 1664"/>
                <a:gd name="T20" fmla="*/ 82 w 2048"/>
                <a:gd name="T21" fmla="*/ 586 h 1664"/>
                <a:gd name="T22" fmla="*/ 82 w 2048"/>
                <a:gd name="T23" fmla="*/ 591 h 1664"/>
                <a:gd name="T24" fmla="*/ 418 w 2048"/>
                <a:gd name="T25" fmla="*/ 1003 h 1664"/>
                <a:gd name="T26" fmla="*/ 308 w 2048"/>
                <a:gd name="T27" fmla="*/ 1017 h 1664"/>
                <a:gd name="T28" fmla="*/ 229 w 2048"/>
                <a:gd name="T29" fmla="*/ 1010 h 1664"/>
                <a:gd name="T30" fmla="*/ 621 w 2048"/>
                <a:gd name="T31" fmla="*/ 1302 h 1664"/>
                <a:gd name="T32" fmla="*/ 100 w 2048"/>
                <a:gd name="T33" fmla="*/ 1481 h 1664"/>
                <a:gd name="T34" fmla="*/ 0 w 2048"/>
                <a:gd name="T35" fmla="*/ 1476 h 1664"/>
                <a:gd name="T36" fmla="*/ 644 w 2048"/>
                <a:gd name="T37" fmla="*/ 1664 h 1664"/>
                <a:gd name="T38" fmla="*/ 1839 w 2048"/>
                <a:gd name="T39" fmla="*/ 469 h 1664"/>
                <a:gd name="T40" fmla="*/ 1838 w 2048"/>
                <a:gd name="T41" fmla="*/ 415 h 1664"/>
                <a:gd name="T42" fmla="*/ 2048 w 2048"/>
                <a:gd name="T43" fmla="*/ 197 h 1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48" h="1664">
                  <a:moveTo>
                    <a:pt x="2048" y="197"/>
                  </a:moveTo>
                  <a:cubicBezTo>
                    <a:pt x="1972" y="230"/>
                    <a:pt x="1891" y="253"/>
                    <a:pt x="1806" y="263"/>
                  </a:cubicBezTo>
                  <a:cubicBezTo>
                    <a:pt x="1893" y="211"/>
                    <a:pt x="1960" y="130"/>
                    <a:pt x="1991" y="31"/>
                  </a:cubicBezTo>
                  <a:cubicBezTo>
                    <a:pt x="1910" y="80"/>
                    <a:pt x="1820" y="114"/>
                    <a:pt x="1725" y="133"/>
                  </a:cubicBezTo>
                  <a:cubicBezTo>
                    <a:pt x="1647" y="51"/>
                    <a:pt x="1538" y="0"/>
                    <a:pt x="1418" y="0"/>
                  </a:cubicBezTo>
                  <a:cubicBezTo>
                    <a:pt x="1185" y="0"/>
                    <a:pt x="998" y="189"/>
                    <a:pt x="998" y="420"/>
                  </a:cubicBezTo>
                  <a:cubicBezTo>
                    <a:pt x="998" y="453"/>
                    <a:pt x="1001" y="485"/>
                    <a:pt x="1008" y="516"/>
                  </a:cubicBezTo>
                  <a:cubicBezTo>
                    <a:pt x="659" y="499"/>
                    <a:pt x="350" y="331"/>
                    <a:pt x="143" y="77"/>
                  </a:cubicBezTo>
                  <a:cubicBezTo>
                    <a:pt x="106" y="139"/>
                    <a:pt x="85" y="211"/>
                    <a:pt x="85" y="289"/>
                  </a:cubicBezTo>
                  <a:cubicBezTo>
                    <a:pt x="85" y="434"/>
                    <a:pt x="160" y="563"/>
                    <a:pt x="272" y="638"/>
                  </a:cubicBezTo>
                  <a:cubicBezTo>
                    <a:pt x="204" y="636"/>
                    <a:pt x="138" y="617"/>
                    <a:pt x="82" y="586"/>
                  </a:cubicBezTo>
                  <a:cubicBezTo>
                    <a:pt x="82" y="587"/>
                    <a:pt x="82" y="589"/>
                    <a:pt x="82" y="591"/>
                  </a:cubicBezTo>
                  <a:cubicBezTo>
                    <a:pt x="82" y="795"/>
                    <a:pt x="227" y="964"/>
                    <a:pt x="418" y="1003"/>
                  </a:cubicBezTo>
                  <a:cubicBezTo>
                    <a:pt x="384" y="1012"/>
                    <a:pt x="347" y="1017"/>
                    <a:pt x="308" y="1017"/>
                  </a:cubicBezTo>
                  <a:cubicBezTo>
                    <a:pt x="281" y="1017"/>
                    <a:pt x="254" y="1015"/>
                    <a:pt x="229" y="1010"/>
                  </a:cubicBezTo>
                  <a:cubicBezTo>
                    <a:pt x="283" y="1176"/>
                    <a:pt x="438" y="1298"/>
                    <a:pt x="621" y="1302"/>
                  </a:cubicBezTo>
                  <a:cubicBezTo>
                    <a:pt x="478" y="1414"/>
                    <a:pt x="297" y="1481"/>
                    <a:pt x="100" y="1481"/>
                  </a:cubicBezTo>
                  <a:cubicBezTo>
                    <a:pt x="66" y="1481"/>
                    <a:pt x="33" y="1480"/>
                    <a:pt x="0" y="1476"/>
                  </a:cubicBezTo>
                  <a:cubicBezTo>
                    <a:pt x="186" y="1596"/>
                    <a:pt x="406" y="1664"/>
                    <a:pt x="644" y="1664"/>
                  </a:cubicBezTo>
                  <a:cubicBezTo>
                    <a:pt x="1417" y="1664"/>
                    <a:pt x="1839" y="1024"/>
                    <a:pt x="1839" y="469"/>
                  </a:cubicBezTo>
                  <a:cubicBezTo>
                    <a:pt x="1839" y="451"/>
                    <a:pt x="1838" y="433"/>
                    <a:pt x="1838" y="415"/>
                  </a:cubicBezTo>
                  <a:cubicBezTo>
                    <a:pt x="1921" y="356"/>
                    <a:pt x="1991" y="282"/>
                    <a:pt x="2048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dirty="0">
                <a:solidFill>
                  <a:schemeClr val="bg1"/>
                </a:solidFill>
                <a:latin typeface="Montserrat" pitchFamily="2" charset="77"/>
                <a:cs typeface="Poppins" pitchFamily="2" charset="77"/>
              </a:endParaRPr>
            </a:p>
          </p:txBody>
        </p:sp>
        <p:pic>
          <p:nvPicPr>
            <p:cNvPr id="95" name="Graphic 94">
              <a:extLst>
                <a:ext uri="{FF2B5EF4-FFF2-40B4-BE49-F238E27FC236}">
                  <a16:creationId xmlns:a16="http://schemas.microsoft.com/office/drawing/2014/main" id="{109D95BC-3F1E-6E4D-BFC9-866D4033A7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78150" y="6200877"/>
              <a:ext cx="130574" cy="130574"/>
            </a:xfrm>
            <a:prstGeom prst="rect">
              <a:avLst/>
            </a:prstGeom>
          </p:spPr>
        </p:pic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306F9A0F-CE07-1241-B30F-8F1B28518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944" y="6198315"/>
              <a:ext cx="66660" cy="133136"/>
            </a:xfrm>
            <a:custGeom>
              <a:avLst/>
              <a:gdLst>
                <a:gd name="T0" fmla="*/ 837 w 1024"/>
                <a:gd name="T1" fmla="*/ 340 h 2048"/>
                <a:gd name="T2" fmla="*/ 1024 w 1024"/>
                <a:gd name="T3" fmla="*/ 340 h 2048"/>
                <a:gd name="T4" fmla="*/ 1024 w 1024"/>
                <a:gd name="T5" fmla="*/ 14 h 2048"/>
                <a:gd name="T6" fmla="*/ 752 w 1024"/>
                <a:gd name="T7" fmla="*/ 0 h 2048"/>
                <a:gd name="T8" fmla="*/ 298 w 1024"/>
                <a:gd name="T9" fmla="*/ 768 h 2048"/>
                <a:gd name="T10" fmla="*/ 0 w 1024"/>
                <a:gd name="T11" fmla="*/ 768 h 2048"/>
                <a:gd name="T12" fmla="*/ 0 w 1024"/>
                <a:gd name="T13" fmla="*/ 1132 h 2048"/>
                <a:gd name="T14" fmla="*/ 297 w 1024"/>
                <a:gd name="T15" fmla="*/ 1132 h 2048"/>
                <a:gd name="T16" fmla="*/ 297 w 1024"/>
                <a:gd name="T17" fmla="*/ 2048 h 2048"/>
                <a:gd name="T18" fmla="*/ 662 w 1024"/>
                <a:gd name="T19" fmla="*/ 2048 h 2048"/>
                <a:gd name="T20" fmla="*/ 662 w 1024"/>
                <a:gd name="T21" fmla="*/ 1132 h 2048"/>
                <a:gd name="T22" fmla="*/ 948 w 1024"/>
                <a:gd name="T23" fmla="*/ 1132 h 2048"/>
                <a:gd name="T24" fmla="*/ 993 w 1024"/>
                <a:gd name="T25" fmla="*/ 768 h 2048"/>
                <a:gd name="T26" fmla="*/ 662 w 1024"/>
                <a:gd name="T27" fmla="*/ 768 h 2048"/>
                <a:gd name="T28" fmla="*/ 837 w 1024"/>
                <a:gd name="T29" fmla="*/ 34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4" h="2048">
                  <a:moveTo>
                    <a:pt x="837" y="340"/>
                  </a:moveTo>
                  <a:cubicBezTo>
                    <a:pt x="1024" y="340"/>
                    <a:pt x="1024" y="340"/>
                    <a:pt x="1024" y="340"/>
                  </a:cubicBezTo>
                  <a:cubicBezTo>
                    <a:pt x="1024" y="14"/>
                    <a:pt x="1024" y="14"/>
                    <a:pt x="1024" y="14"/>
                  </a:cubicBezTo>
                  <a:cubicBezTo>
                    <a:pt x="992" y="10"/>
                    <a:pt x="881" y="0"/>
                    <a:pt x="752" y="0"/>
                  </a:cubicBezTo>
                  <a:cubicBezTo>
                    <a:pt x="160" y="0"/>
                    <a:pt x="321" y="670"/>
                    <a:pt x="298" y="768"/>
                  </a:cubicBezTo>
                  <a:cubicBezTo>
                    <a:pt x="0" y="768"/>
                    <a:pt x="0" y="768"/>
                    <a:pt x="0" y="768"/>
                  </a:cubicBezTo>
                  <a:cubicBezTo>
                    <a:pt x="0" y="1132"/>
                    <a:pt x="0" y="1132"/>
                    <a:pt x="0" y="1132"/>
                  </a:cubicBezTo>
                  <a:cubicBezTo>
                    <a:pt x="297" y="1132"/>
                    <a:pt x="297" y="1132"/>
                    <a:pt x="297" y="1132"/>
                  </a:cubicBezTo>
                  <a:cubicBezTo>
                    <a:pt x="297" y="2048"/>
                    <a:pt x="297" y="2048"/>
                    <a:pt x="297" y="2048"/>
                  </a:cubicBezTo>
                  <a:cubicBezTo>
                    <a:pt x="662" y="2048"/>
                    <a:pt x="662" y="2048"/>
                    <a:pt x="662" y="2048"/>
                  </a:cubicBezTo>
                  <a:cubicBezTo>
                    <a:pt x="662" y="1132"/>
                    <a:pt x="662" y="1132"/>
                    <a:pt x="662" y="1132"/>
                  </a:cubicBezTo>
                  <a:cubicBezTo>
                    <a:pt x="948" y="1132"/>
                    <a:pt x="948" y="1132"/>
                    <a:pt x="948" y="1132"/>
                  </a:cubicBezTo>
                  <a:cubicBezTo>
                    <a:pt x="993" y="768"/>
                    <a:pt x="993" y="768"/>
                    <a:pt x="993" y="768"/>
                  </a:cubicBezTo>
                  <a:cubicBezTo>
                    <a:pt x="662" y="768"/>
                    <a:pt x="662" y="768"/>
                    <a:pt x="662" y="768"/>
                  </a:cubicBezTo>
                  <a:cubicBezTo>
                    <a:pt x="678" y="527"/>
                    <a:pt x="597" y="340"/>
                    <a:pt x="837" y="3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>
                <a:solidFill>
                  <a:schemeClr val="bg1"/>
                </a:solidFill>
                <a:latin typeface="Montserrat" pitchFamily="2" charset="77"/>
                <a:cs typeface="Poppins" pitchFamily="2" charset="77"/>
              </a:endParaRPr>
            </a:p>
          </p:txBody>
        </p: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DF51B07D-E019-9D4B-B138-559138063CFD}"/>
                </a:ext>
              </a:extLst>
            </p:cNvPr>
            <p:cNvGrpSpPr/>
            <p:nvPr/>
          </p:nvGrpSpPr>
          <p:grpSpPr>
            <a:xfrm>
              <a:off x="1846758" y="6198315"/>
              <a:ext cx="130574" cy="130574"/>
              <a:chOff x="3796586" y="252645"/>
              <a:chExt cx="488331" cy="488331"/>
            </a:xfrm>
            <a:grpFill/>
          </p:grpSpPr>
          <p:sp>
            <p:nvSpPr>
              <p:cNvPr id="98" name="Freeform 23">
                <a:extLst>
                  <a:ext uri="{FF2B5EF4-FFF2-40B4-BE49-F238E27FC236}">
                    <a16:creationId xmlns:a16="http://schemas.microsoft.com/office/drawing/2014/main" id="{881E1D3E-A79E-3043-9E9F-88E55D9E7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9164" y="406676"/>
                <a:ext cx="315753" cy="334300"/>
              </a:xfrm>
              <a:custGeom>
                <a:avLst/>
                <a:gdLst>
                  <a:gd name="T0" fmla="*/ 1323 w 1324"/>
                  <a:gd name="T1" fmla="*/ 1402 h 1402"/>
                  <a:gd name="T2" fmla="*/ 1323 w 1324"/>
                  <a:gd name="T3" fmla="*/ 1402 h 1402"/>
                  <a:gd name="T4" fmla="*/ 1324 w 1324"/>
                  <a:gd name="T5" fmla="*/ 1402 h 1402"/>
                  <a:gd name="T6" fmla="*/ 1324 w 1324"/>
                  <a:gd name="T7" fmla="*/ 651 h 1402"/>
                  <a:gd name="T8" fmla="*/ 815 w 1324"/>
                  <a:gd name="T9" fmla="*/ 0 h 1402"/>
                  <a:gd name="T10" fmla="*/ 414 w 1324"/>
                  <a:gd name="T11" fmla="*/ 221 h 1402"/>
                  <a:gd name="T12" fmla="*/ 408 w 1324"/>
                  <a:gd name="T13" fmla="*/ 221 h 1402"/>
                  <a:gd name="T14" fmla="*/ 408 w 1324"/>
                  <a:gd name="T15" fmla="*/ 35 h 1402"/>
                  <a:gd name="T16" fmla="*/ 0 w 1324"/>
                  <a:gd name="T17" fmla="*/ 35 h 1402"/>
                  <a:gd name="T18" fmla="*/ 0 w 1324"/>
                  <a:gd name="T19" fmla="*/ 1402 h 1402"/>
                  <a:gd name="T20" fmla="*/ 425 w 1324"/>
                  <a:gd name="T21" fmla="*/ 1402 h 1402"/>
                  <a:gd name="T22" fmla="*/ 425 w 1324"/>
                  <a:gd name="T23" fmla="*/ 725 h 1402"/>
                  <a:gd name="T24" fmla="*/ 679 w 1324"/>
                  <a:gd name="T25" fmla="*/ 374 h 1402"/>
                  <a:gd name="T26" fmla="*/ 900 w 1324"/>
                  <a:gd name="T27" fmla="*/ 736 h 1402"/>
                  <a:gd name="T28" fmla="*/ 900 w 1324"/>
                  <a:gd name="T29" fmla="*/ 1402 h 1402"/>
                  <a:gd name="T30" fmla="*/ 1323 w 1324"/>
                  <a:gd name="T31" fmla="*/ 1402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24" h="1402">
                    <a:moveTo>
                      <a:pt x="1323" y="1402"/>
                    </a:moveTo>
                    <a:cubicBezTo>
                      <a:pt x="1323" y="1402"/>
                      <a:pt x="1323" y="1402"/>
                      <a:pt x="1323" y="1402"/>
                    </a:cubicBezTo>
                    <a:cubicBezTo>
                      <a:pt x="1324" y="1402"/>
                      <a:pt x="1324" y="1402"/>
                      <a:pt x="1324" y="1402"/>
                    </a:cubicBezTo>
                    <a:cubicBezTo>
                      <a:pt x="1324" y="651"/>
                      <a:pt x="1324" y="651"/>
                      <a:pt x="1324" y="651"/>
                    </a:cubicBezTo>
                    <a:cubicBezTo>
                      <a:pt x="1324" y="283"/>
                      <a:pt x="1245" y="0"/>
                      <a:pt x="815" y="0"/>
                    </a:cubicBezTo>
                    <a:cubicBezTo>
                      <a:pt x="609" y="0"/>
                      <a:pt x="470" y="114"/>
                      <a:pt x="414" y="221"/>
                    </a:cubicBezTo>
                    <a:cubicBezTo>
                      <a:pt x="408" y="221"/>
                      <a:pt x="408" y="221"/>
                      <a:pt x="408" y="221"/>
                    </a:cubicBezTo>
                    <a:cubicBezTo>
                      <a:pt x="408" y="35"/>
                      <a:pt x="408" y="35"/>
                      <a:pt x="408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02"/>
                      <a:pt x="0" y="1402"/>
                      <a:pt x="0" y="1402"/>
                    </a:cubicBezTo>
                    <a:cubicBezTo>
                      <a:pt x="425" y="1402"/>
                      <a:pt x="425" y="1402"/>
                      <a:pt x="425" y="1402"/>
                    </a:cubicBezTo>
                    <a:cubicBezTo>
                      <a:pt x="425" y="725"/>
                      <a:pt x="425" y="725"/>
                      <a:pt x="425" y="725"/>
                    </a:cubicBezTo>
                    <a:cubicBezTo>
                      <a:pt x="425" y="547"/>
                      <a:pt x="458" y="374"/>
                      <a:pt x="679" y="374"/>
                    </a:cubicBezTo>
                    <a:cubicBezTo>
                      <a:pt x="897" y="374"/>
                      <a:pt x="900" y="578"/>
                      <a:pt x="900" y="736"/>
                    </a:cubicBezTo>
                    <a:cubicBezTo>
                      <a:pt x="900" y="1402"/>
                      <a:pt x="900" y="1402"/>
                      <a:pt x="900" y="1402"/>
                    </a:cubicBezTo>
                    <a:lnTo>
                      <a:pt x="1323" y="14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00" dirty="0">
                  <a:solidFill>
                    <a:schemeClr val="bg1"/>
                  </a:solidFill>
                  <a:latin typeface="Montserrat" pitchFamily="2" charset="77"/>
                  <a:cs typeface="Poppins" pitchFamily="2" charset="77"/>
                </a:endParaRPr>
              </a:p>
            </p:txBody>
          </p:sp>
          <p:sp>
            <p:nvSpPr>
              <p:cNvPr id="99" name="Rectangle 24">
                <a:extLst>
                  <a:ext uri="{FF2B5EF4-FFF2-40B4-BE49-F238E27FC236}">
                    <a16:creationId xmlns:a16="http://schemas.microsoft.com/office/drawing/2014/main" id="{D21245D7-4D79-8940-B475-7F6908A680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4729" y="415045"/>
                <a:ext cx="101104" cy="3259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00">
                  <a:solidFill>
                    <a:schemeClr val="bg1"/>
                  </a:solidFill>
                  <a:latin typeface="Montserrat" pitchFamily="2" charset="77"/>
                  <a:cs typeface="Poppins" pitchFamily="2" charset="77"/>
                </a:endParaRPr>
              </a:p>
            </p:txBody>
          </p:sp>
          <p:sp>
            <p:nvSpPr>
              <p:cNvPr id="100" name="Oval 25">
                <a:extLst>
                  <a:ext uri="{FF2B5EF4-FFF2-40B4-BE49-F238E27FC236}">
                    <a16:creationId xmlns:a16="http://schemas.microsoft.com/office/drawing/2014/main" id="{757E4A4F-5939-AC4C-AE93-DE250374C5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6586" y="252645"/>
                <a:ext cx="117276" cy="11784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00">
                  <a:solidFill>
                    <a:schemeClr val="bg1"/>
                  </a:solidFill>
                  <a:latin typeface="Montserrat" pitchFamily="2" charset="77"/>
                  <a:cs typeface="Poppins" pitchFamily="2" charset="77"/>
                </a:endParaRPr>
              </a:p>
            </p:txBody>
          </p:sp>
        </p:grpSp>
      </p:grpSp>
      <p:sp>
        <p:nvSpPr>
          <p:cNvPr id="81" name="Picture Placeholder 8">
            <a:extLst>
              <a:ext uri="{FF2B5EF4-FFF2-40B4-BE49-F238E27FC236}">
                <a16:creationId xmlns:a16="http://schemas.microsoft.com/office/drawing/2014/main" id="{58A8BF3E-2D56-B34B-A1EC-A51C5DE5720D}"/>
              </a:ext>
            </a:extLst>
          </p:cNvPr>
          <p:cNvSpPr txBox="1">
            <a:spLocks/>
          </p:cNvSpPr>
          <p:nvPr/>
        </p:nvSpPr>
        <p:spPr>
          <a:xfrm>
            <a:off x="9157571" y="5240815"/>
            <a:ext cx="2097871" cy="1320323"/>
          </a:xfrm>
          <a:prstGeom prst="rect">
            <a:avLst/>
          </a:prstGeom>
          <a:solidFill>
            <a:srgbClr val="FF5900"/>
          </a:solidFill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1F00A6A-5025-0FE7-C1A3-DEB82FF96E5E}"/>
              </a:ext>
            </a:extLst>
          </p:cNvPr>
          <p:cNvSpPr txBox="1"/>
          <p:nvPr/>
        </p:nvSpPr>
        <p:spPr>
          <a:xfrm>
            <a:off x="9477941" y="5508057"/>
            <a:ext cx="1457130" cy="447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000"/>
              </a:spcBef>
            </a:pPr>
            <a:r>
              <a:rPr lang="en-ID" sz="1000" b="1" dirty="0">
                <a:solidFill>
                  <a:schemeClr val="bg1"/>
                </a:solidFill>
                <a:latin typeface="Montserrat" pitchFamily="2" charset="77"/>
                <a:ea typeface="Roboto Medium" panose="02000000000000000000" pitchFamily="2" charset="0"/>
                <a:cs typeface="Poppins" pitchFamily="2" charset="77"/>
              </a:rPr>
              <a:t>HANNAH CHEN</a:t>
            </a:r>
            <a:br>
              <a:rPr lang="en-ID" sz="1000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Poppins" pitchFamily="2" charset="77"/>
              </a:rPr>
            </a:br>
            <a:r>
              <a:rPr lang="en-ID" sz="1000" i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Poppins" pitchFamily="2" charset="77"/>
              </a:rPr>
              <a:t>PHOTOGRAPHER</a:t>
            </a:r>
          </a:p>
        </p:txBody>
      </p: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14C0C9A5-A0B2-2E43-9317-EE6AF9790B6A}"/>
              </a:ext>
            </a:extLst>
          </p:cNvPr>
          <p:cNvGrpSpPr/>
          <p:nvPr/>
        </p:nvGrpSpPr>
        <p:grpSpPr>
          <a:xfrm>
            <a:off x="9806915" y="6153308"/>
            <a:ext cx="799182" cy="133136"/>
            <a:chOff x="1178150" y="6198315"/>
            <a:chExt cx="799182" cy="133136"/>
          </a:xfrm>
          <a:solidFill>
            <a:schemeClr val="bg1"/>
          </a:solidFill>
        </p:grpSpPr>
        <p:sp>
          <p:nvSpPr>
            <p:cNvPr id="102" name="Freeform 10">
              <a:extLst>
                <a:ext uri="{FF2B5EF4-FFF2-40B4-BE49-F238E27FC236}">
                  <a16:creationId xmlns:a16="http://schemas.microsoft.com/office/drawing/2014/main" id="{A42918F0-D0BE-6943-8457-60B09A22D8C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39126" y="6230537"/>
              <a:ext cx="122669" cy="100914"/>
            </a:xfrm>
            <a:custGeom>
              <a:avLst/>
              <a:gdLst>
                <a:gd name="T0" fmla="*/ 2048 w 2048"/>
                <a:gd name="T1" fmla="*/ 197 h 1664"/>
                <a:gd name="T2" fmla="*/ 1806 w 2048"/>
                <a:gd name="T3" fmla="*/ 263 h 1664"/>
                <a:gd name="T4" fmla="*/ 1991 w 2048"/>
                <a:gd name="T5" fmla="*/ 31 h 1664"/>
                <a:gd name="T6" fmla="*/ 1725 w 2048"/>
                <a:gd name="T7" fmla="*/ 133 h 1664"/>
                <a:gd name="T8" fmla="*/ 1418 w 2048"/>
                <a:gd name="T9" fmla="*/ 0 h 1664"/>
                <a:gd name="T10" fmla="*/ 998 w 2048"/>
                <a:gd name="T11" fmla="*/ 420 h 1664"/>
                <a:gd name="T12" fmla="*/ 1008 w 2048"/>
                <a:gd name="T13" fmla="*/ 516 h 1664"/>
                <a:gd name="T14" fmla="*/ 143 w 2048"/>
                <a:gd name="T15" fmla="*/ 77 h 1664"/>
                <a:gd name="T16" fmla="*/ 85 w 2048"/>
                <a:gd name="T17" fmla="*/ 289 h 1664"/>
                <a:gd name="T18" fmla="*/ 272 w 2048"/>
                <a:gd name="T19" fmla="*/ 638 h 1664"/>
                <a:gd name="T20" fmla="*/ 82 w 2048"/>
                <a:gd name="T21" fmla="*/ 586 h 1664"/>
                <a:gd name="T22" fmla="*/ 82 w 2048"/>
                <a:gd name="T23" fmla="*/ 591 h 1664"/>
                <a:gd name="T24" fmla="*/ 418 w 2048"/>
                <a:gd name="T25" fmla="*/ 1003 h 1664"/>
                <a:gd name="T26" fmla="*/ 308 w 2048"/>
                <a:gd name="T27" fmla="*/ 1017 h 1664"/>
                <a:gd name="T28" fmla="*/ 229 w 2048"/>
                <a:gd name="T29" fmla="*/ 1010 h 1664"/>
                <a:gd name="T30" fmla="*/ 621 w 2048"/>
                <a:gd name="T31" fmla="*/ 1302 h 1664"/>
                <a:gd name="T32" fmla="*/ 100 w 2048"/>
                <a:gd name="T33" fmla="*/ 1481 h 1664"/>
                <a:gd name="T34" fmla="*/ 0 w 2048"/>
                <a:gd name="T35" fmla="*/ 1476 h 1664"/>
                <a:gd name="T36" fmla="*/ 644 w 2048"/>
                <a:gd name="T37" fmla="*/ 1664 h 1664"/>
                <a:gd name="T38" fmla="*/ 1839 w 2048"/>
                <a:gd name="T39" fmla="*/ 469 h 1664"/>
                <a:gd name="T40" fmla="*/ 1838 w 2048"/>
                <a:gd name="T41" fmla="*/ 415 h 1664"/>
                <a:gd name="T42" fmla="*/ 2048 w 2048"/>
                <a:gd name="T43" fmla="*/ 197 h 1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48" h="1664">
                  <a:moveTo>
                    <a:pt x="2048" y="197"/>
                  </a:moveTo>
                  <a:cubicBezTo>
                    <a:pt x="1972" y="230"/>
                    <a:pt x="1891" y="253"/>
                    <a:pt x="1806" y="263"/>
                  </a:cubicBezTo>
                  <a:cubicBezTo>
                    <a:pt x="1893" y="211"/>
                    <a:pt x="1960" y="130"/>
                    <a:pt x="1991" y="31"/>
                  </a:cubicBezTo>
                  <a:cubicBezTo>
                    <a:pt x="1910" y="80"/>
                    <a:pt x="1820" y="114"/>
                    <a:pt x="1725" y="133"/>
                  </a:cubicBezTo>
                  <a:cubicBezTo>
                    <a:pt x="1647" y="51"/>
                    <a:pt x="1538" y="0"/>
                    <a:pt x="1418" y="0"/>
                  </a:cubicBezTo>
                  <a:cubicBezTo>
                    <a:pt x="1185" y="0"/>
                    <a:pt x="998" y="189"/>
                    <a:pt x="998" y="420"/>
                  </a:cubicBezTo>
                  <a:cubicBezTo>
                    <a:pt x="998" y="453"/>
                    <a:pt x="1001" y="485"/>
                    <a:pt x="1008" y="516"/>
                  </a:cubicBezTo>
                  <a:cubicBezTo>
                    <a:pt x="659" y="499"/>
                    <a:pt x="350" y="331"/>
                    <a:pt x="143" y="77"/>
                  </a:cubicBezTo>
                  <a:cubicBezTo>
                    <a:pt x="106" y="139"/>
                    <a:pt x="85" y="211"/>
                    <a:pt x="85" y="289"/>
                  </a:cubicBezTo>
                  <a:cubicBezTo>
                    <a:pt x="85" y="434"/>
                    <a:pt x="160" y="563"/>
                    <a:pt x="272" y="638"/>
                  </a:cubicBezTo>
                  <a:cubicBezTo>
                    <a:pt x="204" y="636"/>
                    <a:pt x="138" y="617"/>
                    <a:pt x="82" y="586"/>
                  </a:cubicBezTo>
                  <a:cubicBezTo>
                    <a:pt x="82" y="587"/>
                    <a:pt x="82" y="589"/>
                    <a:pt x="82" y="591"/>
                  </a:cubicBezTo>
                  <a:cubicBezTo>
                    <a:pt x="82" y="795"/>
                    <a:pt x="227" y="964"/>
                    <a:pt x="418" y="1003"/>
                  </a:cubicBezTo>
                  <a:cubicBezTo>
                    <a:pt x="384" y="1012"/>
                    <a:pt x="347" y="1017"/>
                    <a:pt x="308" y="1017"/>
                  </a:cubicBezTo>
                  <a:cubicBezTo>
                    <a:pt x="281" y="1017"/>
                    <a:pt x="254" y="1015"/>
                    <a:pt x="229" y="1010"/>
                  </a:cubicBezTo>
                  <a:cubicBezTo>
                    <a:pt x="283" y="1176"/>
                    <a:pt x="438" y="1298"/>
                    <a:pt x="621" y="1302"/>
                  </a:cubicBezTo>
                  <a:cubicBezTo>
                    <a:pt x="478" y="1414"/>
                    <a:pt x="297" y="1481"/>
                    <a:pt x="100" y="1481"/>
                  </a:cubicBezTo>
                  <a:cubicBezTo>
                    <a:pt x="66" y="1481"/>
                    <a:pt x="33" y="1480"/>
                    <a:pt x="0" y="1476"/>
                  </a:cubicBezTo>
                  <a:cubicBezTo>
                    <a:pt x="186" y="1596"/>
                    <a:pt x="406" y="1664"/>
                    <a:pt x="644" y="1664"/>
                  </a:cubicBezTo>
                  <a:cubicBezTo>
                    <a:pt x="1417" y="1664"/>
                    <a:pt x="1839" y="1024"/>
                    <a:pt x="1839" y="469"/>
                  </a:cubicBezTo>
                  <a:cubicBezTo>
                    <a:pt x="1839" y="451"/>
                    <a:pt x="1838" y="433"/>
                    <a:pt x="1838" y="415"/>
                  </a:cubicBezTo>
                  <a:cubicBezTo>
                    <a:pt x="1921" y="356"/>
                    <a:pt x="1991" y="282"/>
                    <a:pt x="2048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dirty="0">
                <a:solidFill>
                  <a:schemeClr val="bg1"/>
                </a:solidFill>
                <a:latin typeface="Montserrat" pitchFamily="2" charset="77"/>
                <a:cs typeface="Poppins" pitchFamily="2" charset="77"/>
              </a:endParaRPr>
            </a:p>
          </p:txBody>
        </p:sp>
        <p:pic>
          <p:nvPicPr>
            <p:cNvPr id="103" name="Graphic 102">
              <a:extLst>
                <a:ext uri="{FF2B5EF4-FFF2-40B4-BE49-F238E27FC236}">
                  <a16:creationId xmlns:a16="http://schemas.microsoft.com/office/drawing/2014/main" id="{010AF893-4F7F-3846-AAE0-A0531B866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78150" y="6200877"/>
              <a:ext cx="130574" cy="130574"/>
            </a:xfrm>
            <a:prstGeom prst="rect">
              <a:avLst/>
            </a:prstGeom>
          </p:spPr>
        </p:pic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6447ABCA-606E-CC47-9144-CCD9825780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944" y="6198315"/>
              <a:ext cx="66660" cy="133136"/>
            </a:xfrm>
            <a:custGeom>
              <a:avLst/>
              <a:gdLst>
                <a:gd name="T0" fmla="*/ 837 w 1024"/>
                <a:gd name="T1" fmla="*/ 340 h 2048"/>
                <a:gd name="T2" fmla="*/ 1024 w 1024"/>
                <a:gd name="T3" fmla="*/ 340 h 2048"/>
                <a:gd name="T4" fmla="*/ 1024 w 1024"/>
                <a:gd name="T5" fmla="*/ 14 h 2048"/>
                <a:gd name="T6" fmla="*/ 752 w 1024"/>
                <a:gd name="T7" fmla="*/ 0 h 2048"/>
                <a:gd name="T8" fmla="*/ 298 w 1024"/>
                <a:gd name="T9" fmla="*/ 768 h 2048"/>
                <a:gd name="T10" fmla="*/ 0 w 1024"/>
                <a:gd name="T11" fmla="*/ 768 h 2048"/>
                <a:gd name="T12" fmla="*/ 0 w 1024"/>
                <a:gd name="T13" fmla="*/ 1132 h 2048"/>
                <a:gd name="T14" fmla="*/ 297 w 1024"/>
                <a:gd name="T15" fmla="*/ 1132 h 2048"/>
                <a:gd name="T16" fmla="*/ 297 w 1024"/>
                <a:gd name="T17" fmla="*/ 2048 h 2048"/>
                <a:gd name="T18" fmla="*/ 662 w 1024"/>
                <a:gd name="T19" fmla="*/ 2048 h 2048"/>
                <a:gd name="T20" fmla="*/ 662 w 1024"/>
                <a:gd name="T21" fmla="*/ 1132 h 2048"/>
                <a:gd name="T22" fmla="*/ 948 w 1024"/>
                <a:gd name="T23" fmla="*/ 1132 h 2048"/>
                <a:gd name="T24" fmla="*/ 993 w 1024"/>
                <a:gd name="T25" fmla="*/ 768 h 2048"/>
                <a:gd name="T26" fmla="*/ 662 w 1024"/>
                <a:gd name="T27" fmla="*/ 768 h 2048"/>
                <a:gd name="T28" fmla="*/ 837 w 1024"/>
                <a:gd name="T29" fmla="*/ 34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4" h="2048">
                  <a:moveTo>
                    <a:pt x="837" y="340"/>
                  </a:moveTo>
                  <a:cubicBezTo>
                    <a:pt x="1024" y="340"/>
                    <a:pt x="1024" y="340"/>
                    <a:pt x="1024" y="340"/>
                  </a:cubicBezTo>
                  <a:cubicBezTo>
                    <a:pt x="1024" y="14"/>
                    <a:pt x="1024" y="14"/>
                    <a:pt x="1024" y="14"/>
                  </a:cubicBezTo>
                  <a:cubicBezTo>
                    <a:pt x="992" y="10"/>
                    <a:pt x="881" y="0"/>
                    <a:pt x="752" y="0"/>
                  </a:cubicBezTo>
                  <a:cubicBezTo>
                    <a:pt x="160" y="0"/>
                    <a:pt x="321" y="670"/>
                    <a:pt x="298" y="768"/>
                  </a:cubicBezTo>
                  <a:cubicBezTo>
                    <a:pt x="0" y="768"/>
                    <a:pt x="0" y="768"/>
                    <a:pt x="0" y="768"/>
                  </a:cubicBezTo>
                  <a:cubicBezTo>
                    <a:pt x="0" y="1132"/>
                    <a:pt x="0" y="1132"/>
                    <a:pt x="0" y="1132"/>
                  </a:cubicBezTo>
                  <a:cubicBezTo>
                    <a:pt x="297" y="1132"/>
                    <a:pt x="297" y="1132"/>
                    <a:pt x="297" y="1132"/>
                  </a:cubicBezTo>
                  <a:cubicBezTo>
                    <a:pt x="297" y="2048"/>
                    <a:pt x="297" y="2048"/>
                    <a:pt x="297" y="2048"/>
                  </a:cubicBezTo>
                  <a:cubicBezTo>
                    <a:pt x="662" y="2048"/>
                    <a:pt x="662" y="2048"/>
                    <a:pt x="662" y="2048"/>
                  </a:cubicBezTo>
                  <a:cubicBezTo>
                    <a:pt x="662" y="1132"/>
                    <a:pt x="662" y="1132"/>
                    <a:pt x="662" y="1132"/>
                  </a:cubicBezTo>
                  <a:cubicBezTo>
                    <a:pt x="948" y="1132"/>
                    <a:pt x="948" y="1132"/>
                    <a:pt x="948" y="1132"/>
                  </a:cubicBezTo>
                  <a:cubicBezTo>
                    <a:pt x="993" y="768"/>
                    <a:pt x="993" y="768"/>
                    <a:pt x="993" y="768"/>
                  </a:cubicBezTo>
                  <a:cubicBezTo>
                    <a:pt x="662" y="768"/>
                    <a:pt x="662" y="768"/>
                    <a:pt x="662" y="768"/>
                  </a:cubicBezTo>
                  <a:cubicBezTo>
                    <a:pt x="678" y="527"/>
                    <a:pt x="597" y="340"/>
                    <a:pt x="837" y="3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>
                <a:solidFill>
                  <a:schemeClr val="bg1"/>
                </a:solidFill>
                <a:latin typeface="Montserrat" pitchFamily="2" charset="77"/>
                <a:cs typeface="Poppins" pitchFamily="2" charset="77"/>
              </a:endParaRPr>
            </a:p>
          </p:txBody>
        </p: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0559E444-96A3-E94F-B7E0-CB0992DD8756}"/>
                </a:ext>
              </a:extLst>
            </p:cNvPr>
            <p:cNvGrpSpPr/>
            <p:nvPr/>
          </p:nvGrpSpPr>
          <p:grpSpPr>
            <a:xfrm>
              <a:off x="1846758" y="6198315"/>
              <a:ext cx="130574" cy="130574"/>
              <a:chOff x="3796586" y="252645"/>
              <a:chExt cx="488331" cy="488331"/>
            </a:xfrm>
            <a:grpFill/>
          </p:grpSpPr>
          <p:sp>
            <p:nvSpPr>
              <p:cNvPr id="106" name="Freeform 23">
                <a:extLst>
                  <a:ext uri="{FF2B5EF4-FFF2-40B4-BE49-F238E27FC236}">
                    <a16:creationId xmlns:a16="http://schemas.microsoft.com/office/drawing/2014/main" id="{F69B0FE2-F784-3E4A-97E5-C107451CEE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9164" y="406676"/>
                <a:ext cx="315753" cy="334300"/>
              </a:xfrm>
              <a:custGeom>
                <a:avLst/>
                <a:gdLst>
                  <a:gd name="T0" fmla="*/ 1323 w 1324"/>
                  <a:gd name="T1" fmla="*/ 1402 h 1402"/>
                  <a:gd name="T2" fmla="*/ 1323 w 1324"/>
                  <a:gd name="T3" fmla="*/ 1402 h 1402"/>
                  <a:gd name="T4" fmla="*/ 1324 w 1324"/>
                  <a:gd name="T5" fmla="*/ 1402 h 1402"/>
                  <a:gd name="T6" fmla="*/ 1324 w 1324"/>
                  <a:gd name="T7" fmla="*/ 651 h 1402"/>
                  <a:gd name="T8" fmla="*/ 815 w 1324"/>
                  <a:gd name="T9" fmla="*/ 0 h 1402"/>
                  <a:gd name="T10" fmla="*/ 414 w 1324"/>
                  <a:gd name="T11" fmla="*/ 221 h 1402"/>
                  <a:gd name="T12" fmla="*/ 408 w 1324"/>
                  <a:gd name="T13" fmla="*/ 221 h 1402"/>
                  <a:gd name="T14" fmla="*/ 408 w 1324"/>
                  <a:gd name="T15" fmla="*/ 35 h 1402"/>
                  <a:gd name="T16" fmla="*/ 0 w 1324"/>
                  <a:gd name="T17" fmla="*/ 35 h 1402"/>
                  <a:gd name="T18" fmla="*/ 0 w 1324"/>
                  <a:gd name="T19" fmla="*/ 1402 h 1402"/>
                  <a:gd name="T20" fmla="*/ 425 w 1324"/>
                  <a:gd name="T21" fmla="*/ 1402 h 1402"/>
                  <a:gd name="T22" fmla="*/ 425 w 1324"/>
                  <a:gd name="T23" fmla="*/ 725 h 1402"/>
                  <a:gd name="T24" fmla="*/ 679 w 1324"/>
                  <a:gd name="T25" fmla="*/ 374 h 1402"/>
                  <a:gd name="T26" fmla="*/ 900 w 1324"/>
                  <a:gd name="T27" fmla="*/ 736 h 1402"/>
                  <a:gd name="T28" fmla="*/ 900 w 1324"/>
                  <a:gd name="T29" fmla="*/ 1402 h 1402"/>
                  <a:gd name="T30" fmla="*/ 1323 w 1324"/>
                  <a:gd name="T31" fmla="*/ 1402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24" h="1402">
                    <a:moveTo>
                      <a:pt x="1323" y="1402"/>
                    </a:moveTo>
                    <a:cubicBezTo>
                      <a:pt x="1323" y="1402"/>
                      <a:pt x="1323" y="1402"/>
                      <a:pt x="1323" y="1402"/>
                    </a:cubicBezTo>
                    <a:cubicBezTo>
                      <a:pt x="1324" y="1402"/>
                      <a:pt x="1324" y="1402"/>
                      <a:pt x="1324" y="1402"/>
                    </a:cubicBezTo>
                    <a:cubicBezTo>
                      <a:pt x="1324" y="651"/>
                      <a:pt x="1324" y="651"/>
                      <a:pt x="1324" y="651"/>
                    </a:cubicBezTo>
                    <a:cubicBezTo>
                      <a:pt x="1324" y="283"/>
                      <a:pt x="1245" y="0"/>
                      <a:pt x="815" y="0"/>
                    </a:cubicBezTo>
                    <a:cubicBezTo>
                      <a:pt x="609" y="0"/>
                      <a:pt x="470" y="114"/>
                      <a:pt x="414" y="221"/>
                    </a:cubicBezTo>
                    <a:cubicBezTo>
                      <a:pt x="408" y="221"/>
                      <a:pt x="408" y="221"/>
                      <a:pt x="408" y="221"/>
                    </a:cubicBezTo>
                    <a:cubicBezTo>
                      <a:pt x="408" y="35"/>
                      <a:pt x="408" y="35"/>
                      <a:pt x="408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02"/>
                      <a:pt x="0" y="1402"/>
                      <a:pt x="0" y="1402"/>
                    </a:cubicBezTo>
                    <a:cubicBezTo>
                      <a:pt x="425" y="1402"/>
                      <a:pt x="425" y="1402"/>
                      <a:pt x="425" y="1402"/>
                    </a:cubicBezTo>
                    <a:cubicBezTo>
                      <a:pt x="425" y="725"/>
                      <a:pt x="425" y="725"/>
                      <a:pt x="425" y="725"/>
                    </a:cubicBezTo>
                    <a:cubicBezTo>
                      <a:pt x="425" y="547"/>
                      <a:pt x="458" y="374"/>
                      <a:pt x="679" y="374"/>
                    </a:cubicBezTo>
                    <a:cubicBezTo>
                      <a:pt x="897" y="374"/>
                      <a:pt x="900" y="578"/>
                      <a:pt x="900" y="736"/>
                    </a:cubicBezTo>
                    <a:cubicBezTo>
                      <a:pt x="900" y="1402"/>
                      <a:pt x="900" y="1402"/>
                      <a:pt x="900" y="1402"/>
                    </a:cubicBezTo>
                    <a:lnTo>
                      <a:pt x="1323" y="14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00" dirty="0">
                  <a:solidFill>
                    <a:schemeClr val="bg1"/>
                  </a:solidFill>
                  <a:latin typeface="Montserrat" pitchFamily="2" charset="77"/>
                  <a:cs typeface="Poppins" pitchFamily="2" charset="77"/>
                </a:endParaRPr>
              </a:p>
            </p:txBody>
          </p:sp>
          <p:sp>
            <p:nvSpPr>
              <p:cNvPr id="108" name="Rectangle 24">
                <a:extLst>
                  <a:ext uri="{FF2B5EF4-FFF2-40B4-BE49-F238E27FC236}">
                    <a16:creationId xmlns:a16="http://schemas.microsoft.com/office/drawing/2014/main" id="{3A9FC289-5949-EC4C-B0DB-FA0E68B5CA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4729" y="415045"/>
                <a:ext cx="101104" cy="3259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00">
                  <a:solidFill>
                    <a:schemeClr val="bg1"/>
                  </a:solidFill>
                  <a:latin typeface="Montserrat" pitchFamily="2" charset="77"/>
                  <a:cs typeface="Poppins" pitchFamily="2" charset="77"/>
                </a:endParaRPr>
              </a:p>
            </p:txBody>
          </p:sp>
          <p:sp>
            <p:nvSpPr>
              <p:cNvPr id="109" name="Oval 25">
                <a:extLst>
                  <a:ext uri="{FF2B5EF4-FFF2-40B4-BE49-F238E27FC236}">
                    <a16:creationId xmlns:a16="http://schemas.microsoft.com/office/drawing/2014/main" id="{07900B7F-E744-D34F-AFA5-401573CED9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6586" y="252645"/>
                <a:ext cx="117276" cy="11784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00">
                  <a:solidFill>
                    <a:schemeClr val="bg1"/>
                  </a:solidFill>
                  <a:latin typeface="Montserrat" pitchFamily="2" charset="77"/>
                  <a:cs typeface="Poppins" pitchFamily="2" charset="7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0834285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30463</TotalTime>
  <Words>3675</Words>
  <Application>Microsoft Macintosh PowerPoint</Application>
  <PresentationFormat>Panorámica</PresentationFormat>
  <Paragraphs>206</Paragraphs>
  <Slides>33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12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33</vt:i4>
      </vt:variant>
    </vt:vector>
  </HeadingPairs>
  <TitlesOfParts>
    <vt:vector size="46" baseType="lpstr">
      <vt:lpstr>Aptos</vt:lpstr>
      <vt:lpstr>Aptos Display</vt:lpstr>
      <vt:lpstr>Arial</vt:lpstr>
      <vt:lpstr>Calibri</vt:lpstr>
      <vt:lpstr>HK Nova</vt:lpstr>
      <vt:lpstr>Manrope</vt:lpstr>
      <vt:lpstr>Manrope ExtraBold</vt:lpstr>
      <vt:lpstr>Manrope Light</vt:lpstr>
      <vt:lpstr>Manrope SemiBold</vt:lpstr>
      <vt:lpstr>Montserrat</vt:lpstr>
      <vt:lpstr>Montserrat SemiBold</vt:lpstr>
      <vt:lpstr>Work Sans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Natalia Junco Trueba</cp:lastModifiedBy>
  <cp:revision>115</cp:revision>
  <dcterms:created xsi:type="dcterms:W3CDTF">2023-06-09T04:10:06Z</dcterms:created>
  <dcterms:modified xsi:type="dcterms:W3CDTF">2025-04-25T19:12:41Z</dcterms:modified>
</cp:coreProperties>
</file>