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5" r:id="rId2"/>
    <p:sldId id="256" r:id="rId3"/>
    <p:sldId id="267" r:id="rId4"/>
    <p:sldId id="279" r:id="rId5"/>
    <p:sldId id="259" r:id="rId6"/>
    <p:sldId id="273" r:id="rId7"/>
    <p:sldId id="278" r:id="rId8"/>
    <p:sldId id="276" r:id="rId9"/>
    <p:sldId id="277" r:id="rId10"/>
    <p:sldId id="272" r:id="rId11"/>
    <p:sldId id="280" r:id="rId1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6B3F23"/>
    <a:srgbClr val="FFFFFF"/>
    <a:srgbClr val="E5E5E5"/>
    <a:srgbClr val="F1F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70"/>
    <p:restoredTop sz="95820"/>
  </p:normalViewPr>
  <p:slideViewPr>
    <p:cSldViewPr snapToGrid="0">
      <p:cViewPr varScale="1">
        <p:scale>
          <a:sx n="81" d="100"/>
          <a:sy n="81" d="100"/>
        </p:scale>
        <p:origin x="216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BA738A-F02E-0A2E-0B4C-7FB26EF18B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4007E96-745D-F05F-C455-91ABF8AA0B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D852A9-D678-CA4F-4D6F-965BF41E7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58A13C0-204C-1F7D-9AC1-034B0012A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01B833-3EB9-1E7C-1F8E-83AB7E6E0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79227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39FD8D-AA89-34E7-86A5-B9691E2A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B993E2B-CB8F-7FBE-A42C-BA44564DE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E53FFD-757C-CDDC-54C6-38455622D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A3A44-3E52-62CF-61D3-B9777D750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29FCB7-B6C8-538D-8C82-B3A309CC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159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9BC90A-27CB-98B2-DB7B-DF9874CA6C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F47A389-6E97-3DCA-CDBD-398B594C5C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8E3F06-F3B5-E5F8-F688-6ECFC0EC8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8490AB-58D9-7E48-B356-8F04D2C1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8DFF79-5AD1-E6EC-53BC-01CAB0A50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2478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43C80A-F004-BA9D-681D-A91ECF23C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DDBF7F-1952-934E-35EA-5F26098AF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B37340-3C33-3ECE-2967-8C468ADFE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0BEEAE2-A890-EA00-09C3-7488A94BC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29F5B8-C63A-F9FE-9E4F-1DEF307F7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20006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2BBA0B-E0D8-AEA0-B8E0-5A44FEB39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BDD24AC-4AC0-D248-F2D5-E24ED5355D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87EAD3D-F52C-A9F8-0FF8-70505803D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12D06A-255B-F2AC-296E-C9892565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846D6E-C4CC-8BAE-106F-DE17516BB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21245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A7E73C-C42E-F84F-775A-B3ED41E98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D84CBA-E424-AE1F-179A-108E39C9D9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CB3A5B4-68E6-9863-8280-A728ADED44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E4DCA-44F6-A3AC-14FC-3FA126798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6400C9B-F741-EE70-ED04-F80E80769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FCE28B0-DBD5-93D8-1E50-30E81C933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68476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FE07A-9645-CBBB-DA42-E301BC8ED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B3ABA1-6603-EC30-6395-2D74F2ADE1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1E5927-F2B5-6688-9ABA-21AAC4F0F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ECF9C7E-6C29-0CC0-DD0A-9FA925705E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AF5D486-C557-2AA4-0F47-7AB92C8175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0420739-20CD-4E72-FA87-C706C9DDF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3E99E55-5085-4450-3139-88CF64E88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AACA3F7-3B3C-57EC-1681-A9D63E3AF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661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DC9E45-0C34-0D25-F7AD-E4212DEAC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B4D9151-FC2C-BCA0-CBEF-02F051C92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2E11D7B-7ECB-7BD9-F0E4-01A5F70F4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FE4EB2D-FBBD-4407-CCC4-BE6106DBA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59776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0F8F0AE-CA6B-F532-7EC7-4545AD58D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5A888A0-9E5B-8115-D603-B2BA7633D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3428F39-0ADD-370F-299B-B0A9E8CD3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82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1BB2D8-430D-5179-CE02-44DA63C46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49B8C3-FC99-8A0A-6265-9FE6E2F30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D5E6A01-053D-02E9-F150-E731A0787B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4A8BE89-B7CD-A1CC-8758-61C101E76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B116DD-B53A-2877-3C51-610D966EB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4C2B20-5268-9970-9FA4-125905295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2635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260CEC-D6F9-4948-9AB1-55EA29F04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23D9403-ED9A-9A51-50D4-1C636ABCB4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3E59C51-00A4-C500-ABFB-8A31D2A63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B563F40-6840-30DC-6C2B-774C7B5C7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95BBEB6-75F3-74C4-02C6-FA10D8881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7269DEF-90D4-64BB-BCAF-F467F21BA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35564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32D6936-0050-9CCE-E2B2-8B83903BE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D361411-22DC-F2F4-F061-8EFD3FAD8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40AA11-6139-4E0B-43B6-ABC7E64FA8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658C7-ECAD-F946-99D7-553A90637FDD}" type="datetimeFigureOut">
              <a:rPr lang="es-MX" smtClean="0"/>
              <a:t>03/04/24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16FD62-B01E-36B0-88A2-97C774F722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8C7C38-A2D1-C5AB-216C-11B54BB226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0BE9D-80BE-DF4B-91A0-759C10D31D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720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56433FC-2FBB-EBD3-3CBB-16805D518580}"/>
              </a:ext>
            </a:extLst>
          </p:cNvPr>
          <p:cNvSpPr txBox="1"/>
          <p:nvPr/>
        </p:nvSpPr>
        <p:spPr>
          <a:xfrm>
            <a:off x="626533" y="760967"/>
            <a:ext cx="10938933" cy="5811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De ser posible </a:t>
            </a:r>
            <a:r>
              <a:rPr lang="es-ES_tradnl" sz="1400" b="1">
                <a:latin typeface="Manrope" pitchFamily="2" charset="0"/>
              </a:rPr>
              <a:t>instala las tipografías </a:t>
            </a:r>
            <a:r>
              <a:rPr lang="es-ES_tradnl" sz="1400">
                <a:latin typeface="Manrope" pitchFamily="2" charset="0"/>
              </a:rPr>
              <a:t>de tu Kit de Identidad, las instrucciones vienen en la misma carpeta.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 b="1">
                <a:latin typeface="Manrope" pitchFamily="2" charset="0"/>
              </a:rPr>
              <a:t>Respeta los diseños, colores y proporciones de este archivo</a:t>
            </a:r>
            <a:r>
              <a:rPr lang="es-ES_tradnl" sz="1400">
                <a:latin typeface="Manrope" pitchFamily="2" charset="0"/>
              </a:rPr>
              <a:t>. EVITA estirar o modificar las imágenes, y sobre todo el logo.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Siempre </a:t>
            </a:r>
            <a:r>
              <a:rPr lang="es-ES_tradnl" sz="1400" b="1">
                <a:latin typeface="Manrope" pitchFamily="2" charset="0"/>
              </a:rPr>
              <a:t>revisa los textos inferiores y exteriores de las esquinas izquierdas</a:t>
            </a:r>
            <a:r>
              <a:rPr lang="es-ES_tradnl" sz="1400">
                <a:latin typeface="Manrope" pitchFamily="2" charset="0"/>
              </a:rPr>
              <a:t>, no olvides editarlos de acuerdo a lo que requiere tu presentación.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No satures de texto tus diapositivas.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Todos los fondos e imágenes de esta presentación se encuentran en tu Kit de Identidad.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Si quieres mantener el formato de una diapositiva, no la copies y pegues, </a:t>
            </a:r>
            <a:r>
              <a:rPr lang="es-ES_tradnl" sz="1400" b="1">
                <a:latin typeface="Manrope" pitchFamily="2" charset="0"/>
              </a:rPr>
              <a:t>duplícala dando clic izquierdo</a:t>
            </a:r>
            <a:r>
              <a:rPr lang="es-ES_tradnl" sz="1400">
                <a:latin typeface="Manrope" pitchFamily="2" charset="0"/>
              </a:rPr>
              <a:t>, así respetará todos los elementos.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Todas </a:t>
            </a:r>
            <a:r>
              <a:rPr lang="es-ES_tradnl" sz="1400" b="1">
                <a:latin typeface="Manrope" pitchFamily="2" charset="0"/>
              </a:rPr>
              <a:t>las cajas de texto son editables</a:t>
            </a:r>
            <a:r>
              <a:rPr lang="es-ES_tradnl" sz="1400">
                <a:latin typeface="Manrope" pitchFamily="2" charset="0"/>
              </a:rPr>
              <a:t>, puedes hacerlas mas chicas o más grandes. Revisa bien la alineación de tus textos y trata de unifica los tamaños evitando tener muchas variantes.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Puedes combinar los elementos de una diapositiva con otra, por ejemplo las cajas de texto, los fondos, y las imágenes.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Si insertas una tabla de Excel, otra imagen o un PDF, </a:t>
            </a:r>
            <a:r>
              <a:rPr lang="es-ES_tradnl" sz="1400" b="1">
                <a:latin typeface="Manrope" pitchFamily="2" charset="0"/>
              </a:rPr>
              <a:t>respeta la identidad de Anáhuac Online</a:t>
            </a:r>
            <a:r>
              <a:rPr lang="es-ES_tradnl" sz="1400">
                <a:latin typeface="Manrope" pitchFamily="2" charset="0"/>
              </a:rPr>
              <a:t>. Usa los colores y tipografía correcta.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Esta presentación puede servirte para asuntos internos o temas sencillos. Pregunta al área correspondiente si hay alguna presentación similar a lo que requieres o tienes una solicitud para un producto en especial, para clientes, proyectos nuevos, alumnos, etc. 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En caso de no haberle puesto efectos, </a:t>
            </a:r>
            <a:r>
              <a:rPr lang="es-ES_tradnl" sz="1400" b="1">
                <a:latin typeface="Manrope" pitchFamily="2" charset="0"/>
              </a:rPr>
              <a:t>guarda tu presentación en PDF</a:t>
            </a:r>
            <a:r>
              <a:rPr lang="es-ES_tradnl" sz="1400">
                <a:latin typeface="Manrope" pitchFamily="2" charset="0"/>
              </a:rPr>
              <a:t>, será mas sencillo proyectarla y compartirla.</a:t>
            </a:r>
          </a:p>
          <a:p>
            <a:pPr marL="285750" indent="-285750">
              <a:spcBef>
                <a:spcPts val="1000"/>
              </a:spcBef>
              <a:buClr>
                <a:schemeClr val="tx2"/>
              </a:buClr>
              <a:buFont typeface="Letra del sistema regular"/>
              <a:buChar char="▷"/>
            </a:pPr>
            <a:r>
              <a:rPr lang="es-ES_tradnl" sz="1400">
                <a:latin typeface="Manrope" pitchFamily="2" charset="0"/>
              </a:rPr>
              <a:t>Si sientes que tu presentación no se ve como quisieras, tienes un requerimiento específico o tiene errores que no sabes corregir, puedes escribir al área correspondiente en nuestro equipo. Al finalizar tu presentación, </a:t>
            </a:r>
            <a:r>
              <a:rPr lang="es-ES_tradnl" sz="1400" b="1">
                <a:latin typeface="Manrope" pitchFamily="2" charset="0"/>
              </a:rPr>
              <a:t>elimina esta diapositiva  antes de guardar. 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7374D5E-D278-33C5-4525-73336DC2A7C6}"/>
              </a:ext>
            </a:extLst>
          </p:cNvPr>
          <p:cNvSpPr txBox="1"/>
          <p:nvPr/>
        </p:nvSpPr>
        <p:spPr>
          <a:xfrm>
            <a:off x="626533" y="325091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>
                <a:solidFill>
                  <a:schemeClr val="tx2"/>
                </a:solidFill>
                <a:latin typeface="Manrope SemiBold" pitchFamily="2" charset="0"/>
              </a:rPr>
              <a:t>RECOMENDACIONES</a:t>
            </a:r>
          </a:p>
        </p:txBody>
      </p:sp>
    </p:spTree>
    <p:extLst>
      <p:ext uri="{BB962C8B-B14F-4D97-AF65-F5344CB8AC3E}">
        <p14:creationId xmlns:p14="http://schemas.microsoft.com/office/powerpoint/2010/main" val="649795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58C5C36-AC9F-B6E3-2CF8-65DAD8A96712}"/>
              </a:ext>
            </a:extLst>
          </p:cNvPr>
          <p:cNvSpPr/>
          <p:nvPr/>
        </p:nvSpPr>
        <p:spPr>
          <a:xfrm>
            <a:off x="0" y="6768935"/>
            <a:ext cx="12192000" cy="890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" name="Grupo 6">
            <a:extLst>
              <a:ext uri="{FF2B5EF4-FFF2-40B4-BE49-F238E27FC236}">
                <a16:creationId xmlns:a16="http://schemas.microsoft.com/office/drawing/2014/main" id="{509CFE30-A219-E94B-7600-36721F8264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834466" y="-172631"/>
            <a:ext cx="2076836" cy="116822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1" name="Tabla 7">
            <a:extLst>
              <a:ext uri="{FF2B5EF4-FFF2-40B4-BE49-F238E27FC236}">
                <a16:creationId xmlns:a16="http://schemas.microsoft.com/office/drawing/2014/main" id="{EBE5DC3F-4E02-B98F-8D66-4AFEF3BB5C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962517"/>
              </p:ext>
            </p:extLst>
          </p:nvPr>
        </p:nvGraphicFramePr>
        <p:xfrm>
          <a:off x="0" y="6187441"/>
          <a:ext cx="12192000" cy="67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40069515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3849809948"/>
                    </a:ext>
                  </a:extLst>
                </a:gridCol>
              </a:tblGrid>
              <a:tr h="670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Versión: Mes  2024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// TODOS LOS DERECHOS RESERVADOS 2024 ANÁHUAC ONLINE® 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477"/>
                  </a:ext>
                </a:extLst>
              </a:tr>
            </a:tbl>
          </a:graphicData>
        </a:graphic>
      </p:graphicFrame>
      <p:graphicFrame>
        <p:nvGraphicFramePr>
          <p:cNvPr id="12" name="Tabla 10">
            <a:extLst>
              <a:ext uri="{FF2B5EF4-FFF2-40B4-BE49-F238E27FC236}">
                <a16:creationId xmlns:a16="http://schemas.microsoft.com/office/drawing/2014/main" id="{CF250F82-8D98-F2FD-B2C1-D60AC853BA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711204"/>
              </p:ext>
            </p:extLst>
          </p:nvPr>
        </p:nvGraphicFramePr>
        <p:xfrm>
          <a:off x="97971" y="152399"/>
          <a:ext cx="20768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836">
                  <a:extLst>
                    <a:ext uri="{9D8B030D-6E8A-4147-A177-3AD203B41FA5}">
                      <a16:colId xmlns:a16="http://schemas.microsoft.com/office/drawing/2014/main" val="1070346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MX" sz="110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Nombre presentación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013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MX" sz="110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Sección/capítulo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588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8044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58C5C36-AC9F-B6E3-2CF8-65DAD8A96712}"/>
              </a:ext>
            </a:extLst>
          </p:cNvPr>
          <p:cNvSpPr/>
          <p:nvPr/>
        </p:nvSpPr>
        <p:spPr>
          <a:xfrm>
            <a:off x="0" y="6768935"/>
            <a:ext cx="12192000" cy="890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3" name="Tabla 19">
            <a:extLst>
              <a:ext uri="{FF2B5EF4-FFF2-40B4-BE49-F238E27FC236}">
                <a16:creationId xmlns:a16="http://schemas.microsoft.com/office/drawing/2014/main" id="{34DB04F1-24D3-55A2-D0A7-8A0963A6ECF2}"/>
              </a:ext>
            </a:extLst>
          </p:cNvPr>
          <p:cNvGraphicFramePr>
            <a:graphicFrameLocks noGrp="1"/>
          </p:cNvGraphicFramePr>
          <p:nvPr/>
        </p:nvGraphicFramePr>
        <p:xfrm>
          <a:off x="321660" y="4942650"/>
          <a:ext cx="4722212" cy="12447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5425">
                  <a:extLst>
                    <a:ext uri="{9D8B030D-6E8A-4147-A177-3AD203B41FA5}">
                      <a16:colId xmlns:a16="http://schemas.microsoft.com/office/drawing/2014/main" val="2384782845"/>
                    </a:ext>
                  </a:extLst>
                </a:gridCol>
                <a:gridCol w="1946787">
                  <a:extLst>
                    <a:ext uri="{9D8B030D-6E8A-4147-A177-3AD203B41FA5}">
                      <a16:colId xmlns:a16="http://schemas.microsoft.com/office/drawing/2014/main" val="1833038159"/>
                    </a:ext>
                  </a:extLst>
                </a:gridCol>
              </a:tblGrid>
              <a:tr h="189212"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r>
                        <a:rPr lang="es-MX" sz="1200">
                          <a:solidFill>
                            <a:schemeClr val="tx1"/>
                          </a:solidFill>
                          <a:effectLst/>
                          <a:latin typeface="Manrope" pitchFamily="2" charset="0"/>
                        </a:rPr>
                        <a:t>Nombre</a:t>
                      </a:r>
                      <a:endParaRPr lang="es-MX" sz="120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r>
                        <a:rPr lang="es-MX" sz="1200">
                          <a:solidFill>
                            <a:schemeClr val="tx1"/>
                          </a:solidFill>
                          <a:effectLst/>
                          <a:latin typeface="Manrope" pitchFamily="2" charset="0"/>
                        </a:rPr>
                        <a:t>Nombre</a:t>
                      </a:r>
                      <a:endParaRPr lang="es-MX" sz="120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0990369"/>
                  </a:ext>
                </a:extLst>
              </a:tr>
              <a:tr h="189212"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r>
                        <a:rPr lang="es-MX" sz="1200">
                          <a:solidFill>
                            <a:schemeClr val="tx1"/>
                          </a:solidFill>
                          <a:effectLst/>
                          <a:latin typeface="Manrope" pitchFamily="2" charset="0"/>
                        </a:rPr>
                        <a:t>Puesto</a:t>
                      </a:r>
                      <a:endParaRPr lang="es-MX" sz="120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r>
                        <a:rPr lang="es-MX" sz="1200">
                          <a:solidFill>
                            <a:schemeClr val="tx1"/>
                          </a:solidFill>
                          <a:effectLst/>
                          <a:latin typeface="Manrope" pitchFamily="2" charset="0"/>
                        </a:rPr>
                        <a:t>Puesto</a:t>
                      </a:r>
                      <a:endParaRPr lang="es-MX" sz="120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94028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endParaRPr lang="es-MX" sz="10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endParaRPr lang="es-MX" sz="10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4732533"/>
                  </a:ext>
                </a:extLst>
              </a:tr>
              <a:tr h="172011"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r>
                        <a:rPr lang="es-MX" sz="1100">
                          <a:solidFill>
                            <a:schemeClr val="tx1"/>
                          </a:solidFill>
                          <a:effectLst/>
                          <a:latin typeface="Manrope" pitchFamily="2" charset="0"/>
                        </a:rPr>
                        <a:t>+52 0000 0000</a:t>
                      </a:r>
                      <a:endParaRPr lang="es-MX" sz="110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297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r>
                        <a:rPr lang="es-MX" sz="1100">
                          <a:solidFill>
                            <a:schemeClr val="tx1"/>
                          </a:solidFill>
                          <a:effectLst/>
                          <a:latin typeface="Manrope" pitchFamily="2" charset="0"/>
                        </a:rPr>
                        <a:t>+52 0000 0000</a:t>
                      </a:r>
                      <a:endParaRPr lang="es-MX" sz="110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297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143583"/>
                  </a:ext>
                </a:extLst>
              </a:tr>
              <a:tr h="172011"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r>
                        <a:rPr lang="es-MX" sz="1100">
                          <a:solidFill>
                            <a:schemeClr val="tx1"/>
                          </a:solidFill>
                          <a:effectLst/>
                          <a:latin typeface="Manrope" pitchFamily="2" charset="0"/>
                        </a:rPr>
                        <a:t>correo@anahuac.mx</a:t>
                      </a:r>
                      <a:endParaRPr lang="es-MX" sz="110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297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80"/>
                        </a:lnSpc>
                      </a:pPr>
                      <a:r>
                        <a:rPr lang="es-MX" sz="1100" dirty="0">
                          <a:solidFill>
                            <a:schemeClr val="tx1"/>
                          </a:solidFill>
                          <a:effectLst/>
                          <a:latin typeface="Manrope" pitchFamily="2" charset="0"/>
                        </a:rPr>
                        <a:t>correo@anahuac.mx</a:t>
                      </a:r>
                      <a:endParaRPr lang="es-MX" sz="110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297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1473072"/>
                  </a:ext>
                </a:extLst>
              </a:tr>
            </a:tbl>
          </a:graphicData>
        </a:graphic>
      </p:graphicFrame>
      <p:grpSp>
        <p:nvGrpSpPr>
          <p:cNvPr id="4" name="Grupo 3">
            <a:extLst>
              <a:ext uri="{FF2B5EF4-FFF2-40B4-BE49-F238E27FC236}">
                <a16:creationId xmlns:a16="http://schemas.microsoft.com/office/drawing/2014/main" id="{621E9813-F809-13F6-B6ED-D5E5061045E9}"/>
              </a:ext>
            </a:extLst>
          </p:cNvPr>
          <p:cNvGrpSpPr/>
          <p:nvPr/>
        </p:nvGrpSpPr>
        <p:grpSpPr>
          <a:xfrm>
            <a:off x="392417" y="5707014"/>
            <a:ext cx="2936982" cy="447808"/>
            <a:chOff x="2735020" y="5696264"/>
            <a:chExt cx="2936982" cy="447808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8E669B21-1B64-FCE9-960D-F95B0A669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5020" y="5962472"/>
              <a:ext cx="209720" cy="180000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FF165FD-4F99-83FA-9A1A-C3415B4DD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5020" y="5696264"/>
              <a:ext cx="220854" cy="180000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45D94E2C-4AB2-58D7-5EE2-96A8F0EFC4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51148" y="5964072"/>
              <a:ext cx="209720" cy="180000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DA5A08F-7327-BA92-400C-14618E1F6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51148" y="5697864"/>
              <a:ext cx="220854" cy="180000"/>
            </a:xfrm>
            <a:prstGeom prst="rect">
              <a:avLst/>
            </a:prstGeom>
          </p:spPr>
        </p:pic>
      </p:grpSp>
      <p:pic>
        <p:nvPicPr>
          <p:cNvPr id="10" name="Grupo 6">
            <a:extLst>
              <a:ext uri="{FF2B5EF4-FFF2-40B4-BE49-F238E27FC236}">
                <a16:creationId xmlns:a16="http://schemas.microsoft.com/office/drawing/2014/main" id="{509CFE30-A219-E94B-7600-36721F82645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834466" y="-172631"/>
            <a:ext cx="2076836" cy="116822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1" name="Tabla 7">
            <a:extLst>
              <a:ext uri="{FF2B5EF4-FFF2-40B4-BE49-F238E27FC236}">
                <a16:creationId xmlns:a16="http://schemas.microsoft.com/office/drawing/2014/main" id="{EBE5DC3F-4E02-B98F-8D66-4AFEF3BB5C3F}"/>
              </a:ext>
            </a:extLst>
          </p:cNvPr>
          <p:cNvGraphicFramePr>
            <a:graphicFrameLocks noGrp="1"/>
          </p:cNvGraphicFramePr>
          <p:nvPr/>
        </p:nvGraphicFramePr>
        <p:xfrm>
          <a:off x="0" y="6187441"/>
          <a:ext cx="12192000" cy="67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40069515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3849809948"/>
                    </a:ext>
                  </a:extLst>
                </a:gridCol>
              </a:tblGrid>
              <a:tr h="670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Versión: Mes  2024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// TODOS LOS DERECHOS RESERVADOS 2024 ANÁHUAC ONLINE® 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477"/>
                  </a:ext>
                </a:extLst>
              </a:tr>
            </a:tbl>
          </a:graphicData>
        </a:graphic>
      </p:graphicFrame>
      <p:graphicFrame>
        <p:nvGraphicFramePr>
          <p:cNvPr id="12" name="Tabla 10">
            <a:extLst>
              <a:ext uri="{FF2B5EF4-FFF2-40B4-BE49-F238E27FC236}">
                <a16:creationId xmlns:a16="http://schemas.microsoft.com/office/drawing/2014/main" id="{CF250F82-8D98-F2FD-B2C1-D60AC853BA55}"/>
              </a:ext>
            </a:extLst>
          </p:cNvPr>
          <p:cNvGraphicFramePr>
            <a:graphicFrameLocks noGrp="1"/>
          </p:cNvGraphicFramePr>
          <p:nvPr/>
        </p:nvGraphicFramePr>
        <p:xfrm>
          <a:off x="97971" y="152399"/>
          <a:ext cx="20768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836">
                  <a:extLst>
                    <a:ext uri="{9D8B030D-6E8A-4147-A177-3AD203B41FA5}">
                      <a16:colId xmlns:a16="http://schemas.microsoft.com/office/drawing/2014/main" val="1070346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MX" sz="110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Nombre presentación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013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MX" sz="110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Sección/capítulo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588254"/>
                  </a:ext>
                </a:extLst>
              </a:tr>
            </a:tbl>
          </a:graphicData>
        </a:graphic>
      </p:graphicFrame>
      <p:sp>
        <p:nvSpPr>
          <p:cNvPr id="13" name="CuadroTexto 12">
            <a:extLst>
              <a:ext uri="{FF2B5EF4-FFF2-40B4-BE49-F238E27FC236}">
                <a16:creationId xmlns:a16="http://schemas.microsoft.com/office/drawing/2014/main" id="{8346C1EA-1EA8-03C7-4D25-3F58968C845A}"/>
              </a:ext>
            </a:extLst>
          </p:cNvPr>
          <p:cNvSpPr txBox="1"/>
          <p:nvPr/>
        </p:nvSpPr>
        <p:spPr>
          <a:xfrm>
            <a:off x="0" y="2331580"/>
            <a:ext cx="12192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MX" sz="4800" dirty="0">
                <a:latin typeface="Manrope Medium" pitchFamily="2" charset="0"/>
              </a:rPr>
              <a:t>Frase para cierre</a:t>
            </a:r>
          </a:p>
        </p:txBody>
      </p:sp>
    </p:spTree>
    <p:extLst>
      <p:ext uri="{BB962C8B-B14F-4D97-AF65-F5344CB8AC3E}">
        <p14:creationId xmlns:p14="http://schemas.microsoft.com/office/powerpoint/2010/main" val="3720568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49CB31C-E59A-6A7D-A0E8-CC3446970E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667000" y="1500187"/>
            <a:ext cx="6858000" cy="385762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758C5C36-AC9F-B6E3-2CF8-65DAD8A96712}"/>
              </a:ext>
            </a:extLst>
          </p:cNvPr>
          <p:cNvSpPr/>
          <p:nvPr/>
        </p:nvSpPr>
        <p:spPr>
          <a:xfrm>
            <a:off x="0" y="6768935"/>
            <a:ext cx="12192000" cy="890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3131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upo 6">
            <a:extLst>
              <a:ext uri="{FF2B5EF4-FFF2-40B4-BE49-F238E27FC236}">
                <a16:creationId xmlns:a16="http://schemas.microsoft.com/office/drawing/2014/main" id="{A3221975-343C-2A3A-F929-1E6B1E7255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834466" y="-172631"/>
            <a:ext cx="2076836" cy="116822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CA1C3CF-95C4-1D24-CE44-AB5901CA03E8}"/>
              </a:ext>
            </a:extLst>
          </p:cNvPr>
          <p:cNvSpPr txBox="1"/>
          <p:nvPr/>
        </p:nvSpPr>
        <p:spPr>
          <a:xfrm>
            <a:off x="0" y="2413337"/>
            <a:ext cx="121920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MX" sz="6000">
                <a:latin typeface="Manrope Medium" pitchFamily="2" charset="0"/>
              </a:rPr>
              <a:t>Título presentación</a:t>
            </a:r>
          </a:p>
        </p:txBody>
      </p:sp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38EF65F4-5097-D63C-58D0-05E08B2E4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218920"/>
              </p:ext>
            </p:extLst>
          </p:nvPr>
        </p:nvGraphicFramePr>
        <p:xfrm>
          <a:off x="0" y="6187441"/>
          <a:ext cx="12192000" cy="67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40069515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3849809948"/>
                    </a:ext>
                  </a:extLst>
                </a:gridCol>
              </a:tblGrid>
              <a:tr h="670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Versión: Mes  2024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// TODOS LOS DERECHOS RESERVADOS 2024 ANÁHUAC ONLINE® 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477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5F4B62B6-B85D-8FD3-FCED-6833BF8B44ED}"/>
              </a:ext>
            </a:extLst>
          </p:cNvPr>
          <p:cNvSpPr txBox="1"/>
          <p:nvPr/>
        </p:nvSpPr>
        <p:spPr>
          <a:xfrm>
            <a:off x="0" y="3621877"/>
            <a:ext cx="121920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MX" sz="2800">
                <a:latin typeface="Manrope Light" pitchFamily="2" charset="0"/>
              </a:rPr>
              <a:t>Texto secundario opcional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02FDF6B3-8308-CD49-FA63-33F0BB99AF77}"/>
              </a:ext>
            </a:extLst>
          </p:cNvPr>
          <p:cNvCxnSpPr/>
          <p:nvPr/>
        </p:nvCxnSpPr>
        <p:spPr>
          <a:xfrm>
            <a:off x="3273972" y="3499948"/>
            <a:ext cx="564405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7197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upo 6">
            <a:extLst>
              <a:ext uri="{FF2B5EF4-FFF2-40B4-BE49-F238E27FC236}">
                <a16:creationId xmlns:a16="http://schemas.microsoft.com/office/drawing/2014/main" id="{31B31CEC-A33A-9EDC-4DA9-96D9D2229C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834466" y="-172631"/>
            <a:ext cx="2076836" cy="116822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A51EB973-1E53-CE58-5A9D-7053DDC5F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492972"/>
              </p:ext>
            </p:extLst>
          </p:nvPr>
        </p:nvGraphicFramePr>
        <p:xfrm>
          <a:off x="97971" y="152399"/>
          <a:ext cx="20768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836">
                  <a:extLst>
                    <a:ext uri="{9D8B030D-6E8A-4147-A177-3AD203B41FA5}">
                      <a16:colId xmlns:a16="http://schemas.microsoft.com/office/drawing/2014/main" val="1070346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MX" sz="110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Nombre presentación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013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Sección/capítulo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588254"/>
                  </a:ext>
                </a:extLst>
              </a:tr>
            </a:tbl>
          </a:graphicData>
        </a:graphic>
      </p:graphicFrame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D1AB575C-0061-5F13-7E41-2DE4CC32F59E}"/>
              </a:ext>
            </a:extLst>
          </p:cNvPr>
          <p:cNvGraphicFramePr>
            <a:graphicFrameLocks noGrp="1"/>
          </p:cNvGraphicFramePr>
          <p:nvPr/>
        </p:nvGraphicFramePr>
        <p:xfrm>
          <a:off x="0" y="6187441"/>
          <a:ext cx="12192000" cy="67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40069515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3849809948"/>
                    </a:ext>
                  </a:extLst>
                </a:gridCol>
              </a:tblGrid>
              <a:tr h="670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Versión: Mes  2024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// TODOS LOS DERECHOS RESERVADOS 2024 ANÁHUAC ONLINE® 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477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2960BDA4-01A1-DD33-C232-1972CC78C9EB}"/>
              </a:ext>
            </a:extLst>
          </p:cNvPr>
          <p:cNvSpPr txBox="1"/>
          <p:nvPr/>
        </p:nvSpPr>
        <p:spPr>
          <a:xfrm>
            <a:off x="6983279" y="1898541"/>
            <a:ext cx="466328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4000" indent="-227013">
              <a:buClr>
                <a:schemeClr val="tx2"/>
              </a:buClr>
              <a:buFont typeface="+mj-lt"/>
              <a:buAutoNum type="arabicParenR"/>
              <a:tabLst/>
            </a:pPr>
            <a:r>
              <a:rPr lang="es-ES_tradnl" b="0" dirty="0">
                <a:solidFill>
                  <a:sysClr val="windowText" lastClr="000000"/>
                </a:solidFill>
                <a:latin typeface="Manrope" pitchFamily="2" charset="0"/>
              </a:rPr>
              <a:t>Diapositiva para objetivos/índice</a:t>
            </a:r>
          </a:p>
          <a:p>
            <a:pPr marL="234000" indent="-227013">
              <a:buClr>
                <a:schemeClr val="tx2"/>
              </a:buClr>
              <a:buFont typeface="+mj-lt"/>
              <a:buAutoNum type="arabicParenR"/>
              <a:tabLst/>
            </a:pPr>
            <a:endParaRPr lang="es-ES_tradnl" b="0" dirty="0">
              <a:solidFill>
                <a:sysClr val="windowText" lastClr="000000"/>
              </a:solidFill>
              <a:latin typeface="Manrope" pitchFamily="2" charset="0"/>
            </a:endParaRPr>
          </a:p>
          <a:p>
            <a:pPr marL="234000" indent="-227013">
              <a:buClr>
                <a:schemeClr val="tx2"/>
              </a:buClr>
              <a:buFont typeface="+mj-lt"/>
              <a:buAutoNum type="arabicParenR"/>
              <a:tabLst/>
            </a:pPr>
            <a:r>
              <a:rPr lang="es-ES_tradnl" dirty="0">
                <a:solidFill>
                  <a:sysClr val="windowText" lastClr="000000"/>
                </a:solidFill>
                <a:latin typeface="Manrope" pitchFamily="2" charset="0"/>
              </a:rPr>
              <a:t> Puedes enumerar lo que requieras</a:t>
            </a:r>
          </a:p>
          <a:p>
            <a:pPr marL="234000" indent="-227013">
              <a:buClr>
                <a:schemeClr val="tx2"/>
              </a:buClr>
              <a:buFont typeface="+mj-lt"/>
              <a:buAutoNum type="arabicParenR"/>
              <a:tabLst/>
            </a:pPr>
            <a:endParaRPr lang="es-ES_tradnl" dirty="0">
              <a:solidFill>
                <a:sysClr val="windowText" lastClr="000000"/>
              </a:solidFill>
              <a:latin typeface="Manrope" pitchFamily="2" charset="0"/>
            </a:endParaRPr>
          </a:p>
          <a:p>
            <a:pPr marL="234000" indent="-227013">
              <a:buClr>
                <a:schemeClr val="tx2"/>
              </a:buClr>
              <a:buFont typeface="+mj-lt"/>
              <a:buAutoNum type="arabicParenR"/>
              <a:tabLst/>
            </a:pPr>
            <a:r>
              <a:rPr lang="es-ES_tradnl" dirty="0">
                <a:solidFill>
                  <a:sysClr val="windowText" lastClr="000000"/>
                </a:solidFill>
                <a:latin typeface="Manrope" pitchFamily="2" charset="0"/>
              </a:rPr>
              <a:t> El texto del centro es editable para</a:t>
            </a:r>
            <a:br>
              <a:rPr lang="es-ES_tradnl" dirty="0">
                <a:solidFill>
                  <a:sysClr val="windowText" lastClr="000000"/>
                </a:solidFill>
                <a:latin typeface="Manrope" pitchFamily="2" charset="0"/>
              </a:rPr>
            </a:br>
            <a:r>
              <a:rPr lang="es-ES_tradnl" dirty="0">
                <a:solidFill>
                  <a:sysClr val="windowText" lastClr="000000"/>
                </a:solidFill>
                <a:latin typeface="Manrope" pitchFamily="2" charset="0"/>
              </a:rPr>
              <a:t>determinar si son objetivos o índice</a:t>
            </a:r>
          </a:p>
          <a:p>
            <a:pPr marL="234000" indent="-227013">
              <a:buClr>
                <a:schemeClr val="tx2"/>
              </a:buClr>
              <a:buFont typeface="+mj-lt"/>
              <a:buAutoNum type="arabicParenR"/>
              <a:tabLst/>
            </a:pPr>
            <a:endParaRPr lang="es-ES_tradnl" dirty="0">
              <a:solidFill>
                <a:sysClr val="windowText" lastClr="000000"/>
              </a:solidFill>
              <a:latin typeface="Manrope" pitchFamily="2" charset="0"/>
            </a:endParaRPr>
          </a:p>
          <a:p>
            <a:pPr marL="234000" indent="-227013">
              <a:buClr>
                <a:schemeClr val="tx2"/>
              </a:buClr>
              <a:buFont typeface="+mj-lt"/>
              <a:buAutoNum type="arabicParenR"/>
              <a:tabLst/>
            </a:pPr>
            <a:r>
              <a:rPr lang="es-ES_tradnl" dirty="0">
                <a:solidFill>
                  <a:sysClr val="windowText" lastClr="000000"/>
                </a:solidFill>
                <a:latin typeface="Manrope" pitchFamily="2" charset="0"/>
              </a:rPr>
              <a:t> Revisa el espaciado entre los números</a:t>
            </a:r>
          </a:p>
          <a:p>
            <a:pPr marL="234000" indent="-227013">
              <a:buClr>
                <a:schemeClr val="tx2"/>
              </a:buClr>
              <a:buFont typeface="+mj-lt"/>
              <a:buAutoNum type="arabicParenR"/>
              <a:tabLst/>
            </a:pPr>
            <a:endParaRPr lang="es-ES_tradnl" dirty="0">
              <a:solidFill>
                <a:sysClr val="windowText" lastClr="000000"/>
              </a:solidFill>
              <a:latin typeface="Manrope" pitchFamily="2" charset="0"/>
            </a:endParaRPr>
          </a:p>
          <a:p>
            <a:pPr marL="234000" indent="-227013">
              <a:buClr>
                <a:schemeClr val="tx2"/>
              </a:buClr>
              <a:buFont typeface="+mj-lt"/>
              <a:buAutoNum type="arabicParenR"/>
              <a:tabLst/>
            </a:pPr>
            <a:r>
              <a:rPr lang="es-ES_tradnl" b="0" dirty="0">
                <a:solidFill>
                  <a:sysClr val="windowText" lastClr="000000"/>
                </a:solidFill>
                <a:latin typeface="Manrope" pitchFamily="2" charset="0"/>
              </a:rPr>
              <a:t> Respeta el estilo de los números 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EC825B3-0BAA-BF51-16FE-351373D5E240}"/>
              </a:ext>
            </a:extLst>
          </p:cNvPr>
          <p:cNvSpPr txBox="1"/>
          <p:nvPr/>
        </p:nvSpPr>
        <p:spPr>
          <a:xfrm>
            <a:off x="1410346" y="3198167"/>
            <a:ext cx="3673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>
                <a:solidFill>
                  <a:schemeClr val="bg1"/>
                </a:solidFill>
                <a:latin typeface="Manrope SemiBold" pitchFamily="2" charset="0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555195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EDE3CBC-A33A-3BF7-AFBE-8949C2A76326}"/>
              </a:ext>
            </a:extLst>
          </p:cNvPr>
          <p:cNvSpPr txBox="1"/>
          <p:nvPr/>
        </p:nvSpPr>
        <p:spPr>
          <a:xfrm>
            <a:off x="1788187" y="2197131"/>
            <a:ext cx="885008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dirty="0">
                <a:latin typeface="Manrope" pitchFamily="2" charset="0"/>
              </a:rPr>
              <a:t>Lamina para texto. Se utiliza sin imágenes ni elementos adicionales. </a:t>
            </a:r>
          </a:p>
          <a:p>
            <a:endParaRPr lang="es-ES_tradnl" dirty="0">
              <a:latin typeface="Manrope" pitchFamily="2" charset="0"/>
            </a:endParaRPr>
          </a:p>
          <a:p>
            <a:r>
              <a:rPr lang="es-ES_tradnl" dirty="0">
                <a:latin typeface="Manrope" pitchFamily="2" charset="0"/>
              </a:rPr>
              <a:t>En las presentaciones la tipografía que se utiliza. Se pueden destacar textos en color naranja (</a:t>
            </a:r>
            <a:r>
              <a:rPr lang="es-ES_tradnl" dirty="0">
                <a:solidFill>
                  <a:schemeClr val="tx2"/>
                </a:solidFill>
                <a:latin typeface="Manrope" pitchFamily="2" charset="0"/>
              </a:rPr>
              <a:t>Anáhuac Online) </a:t>
            </a:r>
            <a:r>
              <a:rPr lang="es-ES_tradnl" dirty="0">
                <a:latin typeface="Manrope" pitchFamily="2" charset="0"/>
              </a:rPr>
              <a:t>o en bold (</a:t>
            </a:r>
            <a:r>
              <a:rPr lang="es-ES_tradnl" b="1" dirty="0">
                <a:latin typeface="Manrope" pitchFamily="2" charset="0"/>
              </a:rPr>
              <a:t>Anáhuac Online) </a:t>
            </a:r>
          </a:p>
          <a:p>
            <a:endParaRPr lang="es-ES_tradnl" dirty="0">
              <a:latin typeface="Manrope" pitchFamily="2" charset="0"/>
            </a:endParaRPr>
          </a:p>
          <a:p>
            <a:r>
              <a:rPr lang="es-ES_tradnl" dirty="0">
                <a:latin typeface="Manrope" pitchFamily="2" charset="0"/>
              </a:rPr>
              <a:t>Recuerda ser concreto para que el mensaje no se pierda.</a:t>
            </a:r>
          </a:p>
          <a:p>
            <a:endParaRPr lang="es-ES_tradnl" dirty="0">
              <a:latin typeface="Manrope" pitchFamily="2" charset="0"/>
            </a:endParaRPr>
          </a:p>
          <a:p>
            <a:r>
              <a:rPr lang="es-ES_tradnl" dirty="0">
                <a:latin typeface="Manrope" pitchFamily="2" charset="0"/>
              </a:rPr>
              <a:t>Si requieres insertar tablas, gráficas o elementos adicionales, cuida la identidad de Anáhuac Online.</a:t>
            </a:r>
          </a:p>
        </p:txBody>
      </p:sp>
      <p:pic>
        <p:nvPicPr>
          <p:cNvPr id="4" name="Grupo 6">
            <a:extLst>
              <a:ext uri="{FF2B5EF4-FFF2-40B4-BE49-F238E27FC236}">
                <a16:creationId xmlns:a16="http://schemas.microsoft.com/office/drawing/2014/main" id="{31B31CEC-A33A-9EDC-4DA9-96D9D2229C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834466" y="-172631"/>
            <a:ext cx="2076836" cy="116822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A51EB973-1E53-CE58-5A9D-7053DDC5F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25127"/>
              </p:ext>
            </p:extLst>
          </p:nvPr>
        </p:nvGraphicFramePr>
        <p:xfrm>
          <a:off x="97971" y="152399"/>
          <a:ext cx="20768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836">
                  <a:extLst>
                    <a:ext uri="{9D8B030D-6E8A-4147-A177-3AD203B41FA5}">
                      <a16:colId xmlns:a16="http://schemas.microsoft.com/office/drawing/2014/main" val="1070346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MX" sz="110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Nombre presentación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013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MX" sz="110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Sección/capítulo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588254"/>
                  </a:ext>
                </a:extLst>
              </a:tr>
            </a:tbl>
          </a:graphicData>
        </a:graphic>
      </p:graphicFrame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D1AB575C-0061-5F13-7E41-2DE4CC32F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6511"/>
              </p:ext>
            </p:extLst>
          </p:nvPr>
        </p:nvGraphicFramePr>
        <p:xfrm>
          <a:off x="0" y="6187441"/>
          <a:ext cx="12192000" cy="67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40069515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3849809948"/>
                    </a:ext>
                  </a:extLst>
                </a:gridCol>
              </a:tblGrid>
              <a:tr h="670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Versión: Mes  2024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// TODOS LOS DERECHOS RESERVADOS 2024 ANÁHUAC ONLINE® 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45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EDE3CBC-A33A-3BF7-AFBE-8949C2A76326}"/>
              </a:ext>
            </a:extLst>
          </p:cNvPr>
          <p:cNvSpPr txBox="1"/>
          <p:nvPr/>
        </p:nvSpPr>
        <p:spPr>
          <a:xfrm>
            <a:off x="1788187" y="2197131"/>
            <a:ext cx="88500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dirty="0">
                <a:solidFill>
                  <a:schemeClr val="bg1"/>
                </a:solidFill>
                <a:latin typeface="Manrope" pitchFamily="2" charset="0"/>
              </a:rPr>
              <a:t>Puedes utilizar laminas también en negro, cuida los elementos fijos y los que incorpores. </a:t>
            </a:r>
          </a:p>
        </p:txBody>
      </p:sp>
      <p:pic>
        <p:nvPicPr>
          <p:cNvPr id="4" name="Grupo 6">
            <a:extLst>
              <a:ext uri="{FF2B5EF4-FFF2-40B4-BE49-F238E27FC236}">
                <a16:creationId xmlns:a16="http://schemas.microsoft.com/office/drawing/2014/main" id="{31B31CEC-A33A-9EDC-4DA9-96D9D2229C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834466" y="-172631"/>
            <a:ext cx="2076835" cy="116822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A51EB973-1E53-CE58-5A9D-7053DDC5F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480075"/>
              </p:ext>
            </p:extLst>
          </p:nvPr>
        </p:nvGraphicFramePr>
        <p:xfrm>
          <a:off x="97971" y="152399"/>
          <a:ext cx="20768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836">
                  <a:extLst>
                    <a:ext uri="{9D8B030D-6E8A-4147-A177-3AD203B41FA5}">
                      <a16:colId xmlns:a16="http://schemas.microsoft.com/office/drawing/2014/main" val="1070346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MX" sz="1100">
                          <a:solidFill>
                            <a:schemeClr val="bg1"/>
                          </a:solidFill>
                          <a:latin typeface="Manrope" pitchFamily="2" charset="0"/>
                        </a:rPr>
                        <a:t>Nombre presentación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013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MX" sz="1100">
                          <a:solidFill>
                            <a:schemeClr val="bg1"/>
                          </a:solidFill>
                          <a:latin typeface="Manrope" pitchFamily="2" charset="0"/>
                        </a:rPr>
                        <a:t>Sección/capítulo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588254"/>
                  </a:ext>
                </a:extLst>
              </a:tr>
            </a:tbl>
          </a:graphicData>
        </a:graphic>
      </p:graphicFrame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70FC1B63-59A5-BBD1-8711-2BF73E14F3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953345"/>
              </p:ext>
            </p:extLst>
          </p:nvPr>
        </p:nvGraphicFramePr>
        <p:xfrm>
          <a:off x="0" y="6187441"/>
          <a:ext cx="12192000" cy="67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40069515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3849809948"/>
                    </a:ext>
                  </a:extLst>
                </a:gridCol>
              </a:tblGrid>
              <a:tr h="670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dirty="0">
                          <a:solidFill>
                            <a:schemeClr val="bg1"/>
                          </a:solidFill>
                          <a:latin typeface="Manrope" pitchFamily="2" charset="0"/>
                        </a:rPr>
                        <a:t>Versión: Mes  2024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0" dirty="0">
                          <a:solidFill>
                            <a:schemeClr val="bg1"/>
                          </a:solidFill>
                          <a:latin typeface="Manrope" pitchFamily="2" charset="0"/>
                        </a:rPr>
                        <a:t>// TODOS LOS DERECHOS RESERVADOS 2024 ANÁHUAC ONLINE® 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238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upo 6">
            <a:extLst>
              <a:ext uri="{FF2B5EF4-FFF2-40B4-BE49-F238E27FC236}">
                <a16:creationId xmlns:a16="http://schemas.microsoft.com/office/drawing/2014/main" id="{D6D707C0-BB41-49F2-F997-17C441AEAE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834466" y="-172631"/>
            <a:ext cx="2076836" cy="116822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3" name="Tabla 10">
            <a:extLst>
              <a:ext uri="{FF2B5EF4-FFF2-40B4-BE49-F238E27FC236}">
                <a16:creationId xmlns:a16="http://schemas.microsoft.com/office/drawing/2014/main" id="{0EA567C7-7258-3CFE-3EE9-7DE2878D5FFA}"/>
              </a:ext>
            </a:extLst>
          </p:cNvPr>
          <p:cNvGraphicFramePr>
            <a:graphicFrameLocks noGrp="1"/>
          </p:cNvGraphicFramePr>
          <p:nvPr/>
        </p:nvGraphicFramePr>
        <p:xfrm>
          <a:off x="97971" y="152399"/>
          <a:ext cx="20768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836">
                  <a:extLst>
                    <a:ext uri="{9D8B030D-6E8A-4147-A177-3AD203B41FA5}">
                      <a16:colId xmlns:a16="http://schemas.microsoft.com/office/drawing/2014/main" val="1070346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MX" sz="110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Nombre presentación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013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MX" sz="110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Sección/capítulo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588254"/>
                  </a:ext>
                </a:extLst>
              </a:tr>
            </a:tbl>
          </a:graphicData>
        </a:graphic>
      </p:graphicFrame>
      <p:graphicFrame>
        <p:nvGraphicFramePr>
          <p:cNvPr id="4" name="Tabla 7">
            <a:extLst>
              <a:ext uri="{FF2B5EF4-FFF2-40B4-BE49-F238E27FC236}">
                <a16:creationId xmlns:a16="http://schemas.microsoft.com/office/drawing/2014/main" id="{E51930AE-9ACD-9673-A20C-D3D74BC26EBC}"/>
              </a:ext>
            </a:extLst>
          </p:cNvPr>
          <p:cNvGraphicFramePr>
            <a:graphicFrameLocks noGrp="1"/>
          </p:cNvGraphicFramePr>
          <p:nvPr/>
        </p:nvGraphicFramePr>
        <p:xfrm>
          <a:off x="0" y="6187441"/>
          <a:ext cx="12192000" cy="67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40069515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3849809948"/>
                    </a:ext>
                  </a:extLst>
                </a:gridCol>
              </a:tblGrid>
              <a:tr h="670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Versión: Mes  2024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// TODOS LOS DERECHOS RESERVADOS 2024 ANÁHUAC ONLINE® 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477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4B57CA79-9330-69DC-0879-5CBDCD10DC31}"/>
              </a:ext>
            </a:extLst>
          </p:cNvPr>
          <p:cNvSpPr txBox="1"/>
          <p:nvPr/>
        </p:nvSpPr>
        <p:spPr>
          <a:xfrm>
            <a:off x="6171995" y="1450157"/>
            <a:ext cx="473881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MX" sz="1600">
                <a:latin typeface="Manrope" pitchFamily="2" charset="0"/>
              </a:rPr>
              <a:t>Cuida la distribución entre tus textos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8F9B417-38FD-7B25-23C3-486FE447D43A}"/>
              </a:ext>
            </a:extLst>
          </p:cNvPr>
          <p:cNvSpPr txBox="1"/>
          <p:nvPr/>
        </p:nvSpPr>
        <p:spPr>
          <a:xfrm>
            <a:off x="6171996" y="2712854"/>
            <a:ext cx="473881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MX" sz="1600">
                <a:latin typeface="Manrope" pitchFamily="2" charset="0"/>
              </a:rPr>
              <a:t>Respeta las formas y elementos que le darán identidad a tu prestenación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AC29327-85E0-CF02-1F19-3733881011D7}"/>
              </a:ext>
            </a:extLst>
          </p:cNvPr>
          <p:cNvSpPr txBox="1"/>
          <p:nvPr/>
        </p:nvSpPr>
        <p:spPr>
          <a:xfrm>
            <a:off x="6171995" y="4079935"/>
            <a:ext cx="473881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MX" sz="1600">
                <a:latin typeface="Manrope" pitchFamily="2" charset="0"/>
              </a:rPr>
              <a:t>Cuida la calidad y proporción de los íconos que uses</a:t>
            </a:r>
          </a:p>
        </p:txBody>
      </p:sp>
      <p:sp>
        <p:nvSpPr>
          <p:cNvPr id="10" name="Rectángulo redondeado 9">
            <a:extLst>
              <a:ext uri="{FF2B5EF4-FFF2-40B4-BE49-F238E27FC236}">
                <a16:creationId xmlns:a16="http://schemas.microsoft.com/office/drawing/2014/main" id="{C8E612B8-0DDB-2825-3883-A72F9CA800E6}"/>
              </a:ext>
            </a:extLst>
          </p:cNvPr>
          <p:cNvSpPr/>
          <p:nvPr/>
        </p:nvSpPr>
        <p:spPr>
          <a:xfrm>
            <a:off x="6171996" y="995589"/>
            <a:ext cx="1484168" cy="33855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>
                <a:latin typeface="Manrope" pitchFamily="2" charset="0"/>
              </a:rPr>
              <a:t>Texto 1</a:t>
            </a:r>
          </a:p>
        </p:txBody>
      </p:sp>
      <p:sp>
        <p:nvSpPr>
          <p:cNvPr id="11" name="Rectángulo redondeado 10">
            <a:extLst>
              <a:ext uri="{FF2B5EF4-FFF2-40B4-BE49-F238E27FC236}">
                <a16:creationId xmlns:a16="http://schemas.microsoft.com/office/drawing/2014/main" id="{FED26CE2-8900-8AA0-A559-D72F627527DF}"/>
              </a:ext>
            </a:extLst>
          </p:cNvPr>
          <p:cNvSpPr/>
          <p:nvPr/>
        </p:nvSpPr>
        <p:spPr>
          <a:xfrm>
            <a:off x="6171995" y="2179104"/>
            <a:ext cx="1484168" cy="33855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>
                <a:latin typeface="Manrope" pitchFamily="2" charset="0"/>
              </a:rPr>
              <a:t>Texto 2</a:t>
            </a:r>
          </a:p>
        </p:txBody>
      </p:sp>
      <p:sp>
        <p:nvSpPr>
          <p:cNvPr id="12" name="Rectángulo redondeado 11">
            <a:extLst>
              <a:ext uri="{FF2B5EF4-FFF2-40B4-BE49-F238E27FC236}">
                <a16:creationId xmlns:a16="http://schemas.microsoft.com/office/drawing/2014/main" id="{22F7DB89-5B2D-E7EF-38CE-EC1E632CB6F1}"/>
              </a:ext>
            </a:extLst>
          </p:cNvPr>
          <p:cNvSpPr/>
          <p:nvPr/>
        </p:nvSpPr>
        <p:spPr>
          <a:xfrm>
            <a:off x="6171995" y="3541693"/>
            <a:ext cx="1484168" cy="33855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>
                <a:latin typeface="Manrope" pitchFamily="2" charset="0"/>
              </a:rPr>
              <a:t>Texto 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F144501-1CED-46D1-FEAA-35B9EE757D72}"/>
              </a:ext>
            </a:extLst>
          </p:cNvPr>
          <p:cNvSpPr txBox="1"/>
          <p:nvPr/>
        </p:nvSpPr>
        <p:spPr>
          <a:xfrm>
            <a:off x="6171995" y="5405970"/>
            <a:ext cx="473881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MX" sz="1600">
                <a:latin typeface="Manrope" pitchFamily="2" charset="0"/>
              </a:rPr>
              <a:t>Duplica y elimina los elementos de acuerdo a lo que necesites</a:t>
            </a:r>
          </a:p>
        </p:txBody>
      </p:sp>
      <p:sp>
        <p:nvSpPr>
          <p:cNvPr id="14" name="Rectángulo redondeado 13">
            <a:extLst>
              <a:ext uri="{FF2B5EF4-FFF2-40B4-BE49-F238E27FC236}">
                <a16:creationId xmlns:a16="http://schemas.microsoft.com/office/drawing/2014/main" id="{6B9D15E5-A243-6B76-5E27-5F65292542AA}"/>
              </a:ext>
            </a:extLst>
          </p:cNvPr>
          <p:cNvSpPr/>
          <p:nvPr/>
        </p:nvSpPr>
        <p:spPr>
          <a:xfrm>
            <a:off x="6171995" y="4855944"/>
            <a:ext cx="1484168" cy="33855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>
                <a:latin typeface="Manrope" pitchFamily="2" charset="0"/>
              </a:rPr>
              <a:t>Texto 4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C98EADE-FF6C-8552-6D18-A636E0FF537B}"/>
              </a:ext>
            </a:extLst>
          </p:cNvPr>
          <p:cNvSpPr txBox="1"/>
          <p:nvPr/>
        </p:nvSpPr>
        <p:spPr>
          <a:xfrm>
            <a:off x="588936" y="3151848"/>
            <a:ext cx="4928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>
                <a:latin typeface="Manrope SemiBold" pitchFamily="2" charset="0"/>
              </a:rPr>
              <a:t>Título de diapositiva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D9C3F65-FBE5-7BB8-FF1C-38D3C76A38F2}"/>
              </a:ext>
            </a:extLst>
          </p:cNvPr>
          <p:cNvSpPr txBox="1"/>
          <p:nvPr/>
        </p:nvSpPr>
        <p:spPr>
          <a:xfrm>
            <a:off x="595187" y="3726422"/>
            <a:ext cx="4738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>
                <a:latin typeface="Manrope" pitchFamily="2" charset="0"/>
              </a:rPr>
              <a:t>Texto de apoyo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0F46BE4E-CD55-96BD-4548-DCF1853D22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8936" y="2568900"/>
            <a:ext cx="584775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85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upo 6">
            <a:extLst>
              <a:ext uri="{FF2B5EF4-FFF2-40B4-BE49-F238E27FC236}">
                <a16:creationId xmlns:a16="http://schemas.microsoft.com/office/drawing/2014/main" id="{31B31CEC-A33A-9EDC-4DA9-96D9D2229C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834466" y="-172631"/>
            <a:ext cx="2076836" cy="116822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A51EB973-1E53-CE58-5A9D-7053DDC5F534}"/>
              </a:ext>
            </a:extLst>
          </p:cNvPr>
          <p:cNvGraphicFramePr>
            <a:graphicFrameLocks noGrp="1"/>
          </p:cNvGraphicFramePr>
          <p:nvPr/>
        </p:nvGraphicFramePr>
        <p:xfrm>
          <a:off x="97971" y="152399"/>
          <a:ext cx="20768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836">
                  <a:extLst>
                    <a:ext uri="{9D8B030D-6E8A-4147-A177-3AD203B41FA5}">
                      <a16:colId xmlns:a16="http://schemas.microsoft.com/office/drawing/2014/main" val="1070346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MX" sz="110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Nombre presentación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013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MX" sz="110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Sección/capítulo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588254"/>
                  </a:ext>
                </a:extLst>
              </a:tr>
            </a:tbl>
          </a:graphicData>
        </a:graphic>
      </p:graphicFrame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D1AB575C-0061-5F13-7E41-2DE4CC32F59E}"/>
              </a:ext>
            </a:extLst>
          </p:cNvPr>
          <p:cNvGraphicFramePr>
            <a:graphicFrameLocks noGrp="1"/>
          </p:cNvGraphicFramePr>
          <p:nvPr/>
        </p:nvGraphicFramePr>
        <p:xfrm>
          <a:off x="0" y="6187441"/>
          <a:ext cx="12192000" cy="67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40069515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3849809948"/>
                    </a:ext>
                  </a:extLst>
                </a:gridCol>
              </a:tblGrid>
              <a:tr h="670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Versión: Mes  2024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0" dirty="0">
                          <a:solidFill>
                            <a:schemeClr val="tx1"/>
                          </a:solidFill>
                          <a:latin typeface="Manrope" pitchFamily="2" charset="0"/>
                        </a:rPr>
                        <a:t>// TODOS LOS DERECHOS RESERVADOS 2024 ANÁHUAC ONLINE® 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477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0C97FB35-6193-6755-317C-7428B72ABE77}"/>
              </a:ext>
            </a:extLst>
          </p:cNvPr>
          <p:cNvSpPr txBox="1"/>
          <p:nvPr/>
        </p:nvSpPr>
        <p:spPr>
          <a:xfrm>
            <a:off x="5951348" y="1450682"/>
            <a:ext cx="537791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dirty="0">
                <a:latin typeface="Manrope" pitchFamily="2" charset="0"/>
              </a:rPr>
              <a:t>Puedes utilizar imágenes en tu presentación siempre cuidando la calidad:</a:t>
            </a:r>
          </a:p>
          <a:p>
            <a:endParaRPr lang="es-ES_tradnl" dirty="0">
              <a:latin typeface="Manrope" pitchFamily="2" charset="0"/>
            </a:endParaRPr>
          </a:p>
          <a:p>
            <a:pPr marL="285750" indent="-285750">
              <a:buClr>
                <a:schemeClr val="tx2"/>
              </a:buClr>
              <a:buFont typeface="Letra del sistema regular"/>
              <a:buChar char="▷"/>
            </a:pPr>
            <a:r>
              <a:rPr lang="es-ES_tradnl" dirty="0">
                <a:latin typeface="Manrope" pitchFamily="2" charset="0"/>
              </a:rPr>
              <a:t>Sin marcas de agua.</a:t>
            </a:r>
          </a:p>
          <a:p>
            <a:pPr marL="285750" indent="-285750">
              <a:buClr>
                <a:schemeClr val="tx2"/>
              </a:buClr>
              <a:buFont typeface="Letra del sistema regular"/>
              <a:buChar char="▷"/>
            </a:pPr>
            <a:r>
              <a:rPr lang="es-ES_tradnl" dirty="0">
                <a:latin typeface="Manrope" pitchFamily="2" charset="0"/>
              </a:rPr>
              <a:t>Pixeles reventados.</a:t>
            </a:r>
          </a:p>
          <a:p>
            <a:pPr marL="285750" indent="-285750">
              <a:buClr>
                <a:schemeClr val="tx2"/>
              </a:buClr>
              <a:buFont typeface="Letra del sistema regular"/>
              <a:buChar char="▷"/>
            </a:pPr>
            <a:r>
              <a:rPr lang="es-ES_tradnl" dirty="0">
                <a:latin typeface="Manrope" pitchFamily="2" charset="0"/>
              </a:rPr>
              <a:t>Las Imágenes pequeñas que haces más grandes pueden perderán definición.</a:t>
            </a:r>
          </a:p>
          <a:p>
            <a:pPr marL="285750" indent="-285750">
              <a:buClr>
                <a:schemeClr val="tx2"/>
              </a:buClr>
              <a:buFont typeface="Letra del sistema regular"/>
              <a:buChar char="▷"/>
            </a:pPr>
            <a:r>
              <a:rPr lang="es-ES_tradnl" dirty="0">
                <a:latin typeface="Manrope" pitchFamily="2" charset="0"/>
              </a:rPr>
              <a:t>No las deformes (es más sencillo si las estiras de las esquinas o en el menú buscas ”formato de imagen” y la editas desde esa sección. </a:t>
            </a:r>
          </a:p>
          <a:p>
            <a:pPr marL="285750" indent="-285750">
              <a:buClr>
                <a:schemeClr val="tx2"/>
              </a:buClr>
              <a:buFont typeface="Letra del sistema regular"/>
              <a:buChar char="▷"/>
            </a:pPr>
            <a:r>
              <a:rPr lang="es-ES_tradnl" dirty="0">
                <a:latin typeface="Manrope" pitchFamily="2" charset="0"/>
              </a:rPr>
              <a:t>La imagen debe de ser un apoyo del mensaje. </a:t>
            </a:r>
          </a:p>
          <a:p>
            <a:pPr marL="285750" indent="-285750">
              <a:buClr>
                <a:schemeClr val="tx2"/>
              </a:buClr>
              <a:buFont typeface="Letra del sistema regular"/>
              <a:buChar char="▷"/>
            </a:pPr>
            <a:endParaRPr lang="es-ES_tradnl" dirty="0">
              <a:latin typeface="Manrope" pitchFamily="2" charset="0"/>
            </a:endParaRPr>
          </a:p>
          <a:p>
            <a:pPr>
              <a:buClr>
                <a:schemeClr val="tx2"/>
              </a:buClr>
            </a:pPr>
            <a:r>
              <a:rPr lang="es-ES_tradnl" dirty="0">
                <a:latin typeface="Manrope" pitchFamily="2" charset="0"/>
              </a:rPr>
              <a:t>RECUERDA: Puedes utilizar viñetas en la presentación mientras se respeten los colores y proporciones. </a:t>
            </a:r>
          </a:p>
          <a:p>
            <a:pPr marL="285750" indent="-285750">
              <a:buClr>
                <a:schemeClr val="tx2"/>
              </a:buClr>
              <a:buFont typeface="Letra del sistema regular"/>
              <a:buChar char="▷"/>
            </a:pPr>
            <a:endParaRPr lang="es-ES_tradnl" dirty="0">
              <a:latin typeface="Manrope" pitchFamily="2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8F243E6-A7A9-E0A3-3FA5-F5E8D33D5A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679" t="8" r="13304" b="-8"/>
          <a:stretch/>
        </p:blipFill>
        <p:spPr>
          <a:xfrm>
            <a:off x="862740" y="959615"/>
            <a:ext cx="4246536" cy="519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558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upo 6">
            <a:extLst>
              <a:ext uri="{FF2B5EF4-FFF2-40B4-BE49-F238E27FC236}">
                <a16:creationId xmlns:a16="http://schemas.microsoft.com/office/drawing/2014/main" id="{31B31CEC-A33A-9EDC-4DA9-96D9D2229C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834466" y="-172631"/>
            <a:ext cx="2076835" cy="116822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A51EB973-1E53-CE58-5A9D-7053DDC5F534}"/>
              </a:ext>
            </a:extLst>
          </p:cNvPr>
          <p:cNvGraphicFramePr>
            <a:graphicFrameLocks noGrp="1"/>
          </p:cNvGraphicFramePr>
          <p:nvPr/>
        </p:nvGraphicFramePr>
        <p:xfrm>
          <a:off x="97971" y="152399"/>
          <a:ext cx="207683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836">
                  <a:extLst>
                    <a:ext uri="{9D8B030D-6E8A-4147-A177-3AD203B41FA5}">
                      <a16:colId xmlns:a16="http://schemas.microsoft.com/office/drawing/2014/main" val="1070346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MX" sz="1100">
                          <a:solidFill>
                            <a:schemeClr val="bg1"/>
                          </a:solidFill>
                          <a:latin typeface="Manrope" pitchFamily="2" charset="0"/>
                        </a:rPr>
                        <a:t>Nombre presentación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013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MX" sz="1100">
                          <a:solidFill>
                            <a:schemeClr val="bg1"/>
                          </a:solidFill>
                          <a:latin typeface="Manrope" pitchFamily="2" charset="0"/>
                        </a:rPr>
                        <a:t>Sección/capítulo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588254"/>
                  </a:ext>
                </a:extLst>
              </a:tr>
            </a:tbl>
          </a:graphicData>
        </a:graphic>
      </p:graphicFrame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70FC1B63-59A5-BBD1-8711-2BF73E14F390}"/>
              </a:ext>
            </a:extLst>
          </p:cNvPr>
          <p:cNvGraphicFramePr>
            <a:graphicFrameLocks noGrp="1"/>
          </p:cNvGraphicFramePr>
          <p:nvPr/>
        </p:nvGraphicFramePr>
        <p:xfrm>
          <a:off x="0" y="6187441"/>
          <a:ext cx="12192000" cy="67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40069515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3849809948"/>
                    </a:ext>
                  </a:extLst>
                </a:gridCol>
              </a:tblGrid>
              <a:tr h="6705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dirty="0">
                          <a:solidFill>
                            <a:schemeClr val="bg1"/>
                          </a:solidFill>
                          <a:latin typeface="Manrope" pitchFamily="2" charset="0"/>
                        </a:rPr>
                        <a:t>Versión: Mes  2024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0" dirty="0">
                          <a:solidFill>
                            <a:schemeClr val="bg1"/>
                          </a:solidFill>
                          <a:latin typeface="Manrope" pitchFamily="2" charset="0"/>
                        </a:rPr>
                        <a:t>// TODOS LOS DERECHOS RESERVADOS 2024 ANÁHUAC ONLINE® </a:t>
                      </a:r>
                    </a:p>
                  </a:txBody>
                  <a:tcPr marL="144000" marR="144000" marT="144000" marB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68472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Anahuac AOL">
      <a:dk1>
        <a:srgbClr val="000000"/>
      </a:dk1>
      <a:lt1>
        <a:srgbClr val="FFFFFF"/>
      </a:lt1>
      <a:dk2>
        <a:srgbClr val="FF5900"/>
      </a:dk2>
      <a:lt2>
        <a:srgbClr val="6B3F23"/>
      </a:lt2>
      <a:accent1>
        <a:srgbClr val="F2936B"/>
      </a:accent1>
      <a:accent2>
        <a:srgbClr val="ED7D31"/>
      </a:accent2>
      <a:accent3>
        <a:srgbClr val="FA3C06"/>
      </a:accent3>
      <a:accent4>
        <a:srgbClr val="F2936B"/>
      </a:accent4>
      <a:accent5>
        <a:srgbClr val="4C4C4C"/>
      </a:accent5>
      <a:accent6>
        <a:srgbClr val="656667"/>
      </a:accent6>
      <a:hlink>
        <a:srgbClr val="A3A7A3"/>
      </a:hlink>
      <a:folHlink>
        <a:srgbClr val="FF59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4398</TotalTime>
  <Words>762</Words>
  <Application>Microsoft Macintosh PowerPoint</Application>
  <PresentationFormat>Panorámica</PresentationFormat>
  <Paragraphs>95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Letra del sistema regular</vt:lpstr>
      <vt:lpstr>Manrope</vt:lpstr>
      <vt:lpstr>Manrope Light</vt:lpstr>
      <vt:lpstr>Manrope Medium</vt:lpstr>
      <vt:lpstr>Manrope SemiBold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Natalia Junco Trueba</dc:creator>
  <cp:lastModifiedBy>Natalia Junco Trueba</cp:lastModifiedBy>
  <cp:revision>25</cp:revision>
  <dcterms:created xsi:type="dcterms:W3CDTF">2023-05-12T18:39:48Z</dcterms:created>
  <dcterms:modified xsi:type="dcterms:W3CDTF">2024-04-03T19:43:41Z</dcterms:modified>
</cp:coreProperties>
</file>